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Paytone One"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3.png" Type="http://schemas.openxmlformats.org/officeDocument/2006/relationships/image"/><Relationship Id="rId15" Target="../media/image4.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18" Target="../media/image50.png" Type="http://schemas.openxmlformats.org/officeDocument/2006/relationships/image"/><Relationship Id="rId19" Target="../media/image51.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png" Type="http://schemas.openxmlformats.org/officeDocument/2006/relationships/image"/><Relationship Id="rId19" Target="../media/image4.svg" Type="http://schemas.openxmlformats.org/officeDocument/2006/relationships/image"/><Relationship Id="rId2" Target="../media/image27.png" Type="http://schemas.openxmlformats.org/officeDocument/2006/relationships/image"/><Relationship Id="rId20" Target="../media/image39.png" Type="http://schemas.openxmlformats.org/officeDocument/2006/relationships/image"/><Relationship Id="rId21" Target="../media/image40.svg" Type="http://schemas.openxmlformats.org/officeDocument/2006/relationships/image"/><Relationship Id="rId22" Target="../media/image25.png" Type="http://schemas.openxmlformats.org/officeDocument/2006/relationships/image"/><Relationship Id="rId23" Target="../media/image26.sv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35.png" Type="http://schemas.openxmlformats.org/officeDocument/2006/relationships/image"/><Relationship Id="rId18" Target="../media/image36.svg" Type="http://schemas.openxmlformats.org/officeDocument/2006/relationships/image"/><Relationship Id="rId19" Target="../media/image37.png" Type="http://schemas.openxmlformats.org/officeDocument/2006/relationships/image"/><Relationship Id="rId2" Target="../media/image53.jpeg" Type="http://schemas.openxmlformats.org/officeDocument/2006/relationships/image"/><Relationship Id="rId20" Target="../media/image38.svg" Type="http://schemas.openxmlformats.org/officeDocument/2006/relationships/image"/><Relationship Id="rId21" Target="../media/image3.png" Type="http://schemas.openxmlformats.org/officeDocument/2006/relationships/image"/><Relationship Id="rId22" Target="../media/image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54.png" Type="http://schemas.openxmlformats.org/officeDocument/2006/relationships/image"/><Relationship Id="rId26" Target="../media/image55.sv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15" Target="../media/image3.png" Type="http://schemas.openxmlformats.org/officeDocument/2006/relationships/image"/><Relationship Id="rId16" Target="../media/image4.svg" Type="http://schemas.openxmlformats.org/officeDocument/2006/relationships/image"/><Relationship Id="rId17" Target="../media/image23.png" Type="http://schemas.openxmlformats.org/officeDocument/2006/relationships/image"/><Relationship Id="rId18" Target="../media/image24.svg" Type="http://schemas.openxmlformats.org/officeDocument/2006/relationships/image"/><Relationship Id="rId19" Target="../media/image50.png" Type="http://schemas.openxmlformats.org/officeDocument/2006/relationships/image"/><Relationship Id="rId2" Target="../media/image7.png" Type="http://schemas.openxmlformats.org/officeDocument/2006/relationships/image"/><Relationship Id="rId20" Target="../media/image51.svg" Type="http://schemas.openxmlformats.org/officeDocument/2006/relationships/image"/><Relationship Id="rId3" Target="../media/image8.svg" Type="http://schemas.openxmlformats.org/officeDocument/2006/relationships/image"/><Relationship Id="rId4" Target="../media/image56.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35.png" Type="http://schemas.openxmlformats.org/officeDocument/2006/relationships/image"/><Relationship Id="rId18" Target="../media/image36.svg" Type="http://schemas.openxmlformats.org/officeDocument/2006/relationships/image"/><Relationship Id="rId19" Target="../media/image37.png" Type="http://schemas.openxmlformats.org/officeDocument/2006/relationships/image"/><Relationship Id="rId2" Target="../media/image57.png" Type="http://schemas.openxmlformats.org/officeDocument/2006/relationships/image"/><Relationship Id="rId20" Target="../media/image38.svg" Type="http://schemas.openxmlformats.org/officeDocument/2006/relationships/image"/><Relationship Id="rId21" Target="../media/image3.png" Type="http://schemas.openxmlformats.org/officeDocument/2006/relationships/image"/><Relationship Id="rId22" Target="../media/image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54.png" Type="http://schemas.openxmlformats.org/officeDocument/2006/relationships/image"/><Relationship Id="rId26" Target="../media/image55.sv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5F1"/>
        </a:solidFill>
      </p:bgPr>
    </p:bg>
    <p:spTree>
      <p:nvGrpSpPr>
        <p:cNvPr id="1" name=""/>
        <p:cNvGrpSpPr/>
        <p:nvPr/>
      </p:nvGrpSpPr>
      <p:grpSpPr>
        <a:xfrm>
          <a:off x="0" y="0"/>
          <a:ext cx="0" cy="0"/>
          <a:chOff x="0" y="0"/>
          <a:chExt cx="0" cy="0"/>
        </a:xfrm>
      </p:grpSpPr>
      <p:sp>
        <p:nvSpPr>
          <p:cNvPr name="Freeform 2" id="2"/>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532684">
            <a:off x="-86859" y="5933308"/>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50635" y="-796692"/>
            <a:ext cx="22894853" cy="14325937"/>
            <a:chOff x="0" y="0"/>
            <a:chExt cx="30526471" cy="19101249"/>
          </a:xfrm>
        </p:grpSpPr>
        <p:sp>
          <p:nvSpPr>
            <p:cNvPr name="Freeform 6" id="6"/>
            <p:cNvSpPr/>
            <p:nvPr/>
          </p:nvSpPr>
          <p:spPr>
            <a:xfrm flipH="false" flipV="false" rot="0">
              <a:off x="15782028" y="244313"/>
              <a:ext cx="11258836" cy="7512714"/>
            </a:xfrm>
            <a:custGeom>
              <a:avLst/>
              <a:gdLst/>
              <a:ahLst/>
              <a:cxnLst/>
              <a:rect r="r" b="b" t="t" l="l"/>
              <a:pathLst>
                <a:path h="7512714" w="11258836">
                  <a:moveTo>
                    <a:pt x="0" y="0"/>
                  </a:moveTo>
                  <a:lnTo>
                    <a:pt x="11258836" y="0"/>
                  </a:lnTo>
                  <a:lnTo>
                    <a:pt x="11258836" y="7512714"/>
                  </a:lnTo>
                  <a:lnTo>
                    <a:pt x="0" y="75127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643015" y="8524229"/>
              <a:ext cx="10719429" cy="7445130"/>
            </a:xfrm>
            <a:custGeom>
              <a:avLst/>
              <a:gdLst/>
              <a:ahLst/>
              <a:cxnLst/>
              <a:rect r="r" b="b" t="t" l="l"/>
              <a:pathLst>
                <a:path h="7445130" w="10719429">
                  <a:moveTo>
                    <a:pt x="0" y="0"/>
                  </a:moveTo>
                  <a:lnTo>
                    <a:pt x="10719429" y="0"/>
                  </a:lnTo>
                  <a:lnTo>
                    <a:pt x="10719429" y="7445130"/>
                  </a:lnTo>
                  <a:lnTo>
                    <a:pt x="0" y="74451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0" y="9331641"/>
              <a:ext cx="8016308" cy="7522130"/>
            </a:xfrm>
            <a:custGeom>
              <a:avLst/>
              <a:gdLst/>
              <a:ahLst/>
              <a:cxnLst/>
              <a:rect r="r" b="b" t="t" l="l"/>
              <a:pathLst>
                <a:path h="7522130" w="8016308">
                  <a:moveTo>
                    <a:pt x="0" y="0"/>
                  </a:moveTo>
                  <a:lnTo>
                    <a:pt x="8016308" y="0"/>
                  </a:lnTo>
                  <a:lnTo>
                    <a:pt x="8016308" y="7522130"/>
                  </a:lnTo>
                  <a:lnTo>
                    <a:pt x="0" y="75221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true" flipV="false" rot="228063">
              <a:off x="1267946" y="13448762"/>
              <a:ext cx="4001393" cy="3373075"/>
            </a:xfrm>
            <a:custGeom>
              <a:avLst/>
              <a:gdLst/>
              <a:ahLst/>
              <a:cxnLst/>
              <a:rect r="r" b="b" t="t" l="l"/>
              <a:pathLst>
                <a:path h="3373075" w="4001393">
                  <a:moveTo>
                    <a:pt x="4001393" y="0"/>
                  </a:moveTo>
                  <a:lnTo>
                    <a:pt x="0" y="0"/>
                  </a:lnTo>
                  <a:lnTo>
                    <a:pt x="0" y="3373075"/>
                  </a:lnTo>
                  <a:lnTo>
                    <a:pt x="4001393" y="3373075"/>
                  </a:lnTo>
                  <a:lnTo>
                    <a:pt x="4001393"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5142693">
              <a:off x="18415042" y="957428"/>
              <a:ext cx="1653400" cy="2399393"/>
            </a:xfrm>
            <a:custGeom>
              <a:avLst/>
              <a:gdLst/>
              <a:ahLst/>
              <a:cxnLst/>
              <a:rect r="r" b="b" t="t" l="l"/>
              <a:pathLst>
                <a:path h="2399393" w="1653400">
                  <a:moveTo>
                    <a:pt x="0" y="0"/>
                  </a:moveTo>
                  <a:lnTo>
                    <a:pt x="1653400" y="0"/>
                  </a:lnTo>
                  <a:lnTo>
                    <a:pt x="1653400" y="2399392"/>
                  </a:lnTo>
                  <a:lnTo>
                    <a:pt x="0" y="23993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1085091">
              <a:off x="20016510" y="10217832"/>
              <a:ext cx="9568949" cy="7585567"/>
            </a:xfrm>
            <a:custGeom>
              <a:avLst/>
              <a:gdLst/>
              <a:ahLst/>
              <a:cxnLst/>
              <a:rect r="r" b="b" t="t" l="l"/>
              <a:pathLst>
                <a:path h="7585567" w="9568949">
                  <a:moveTo>
                    <a:pt x="0" y="0"/>
                  </a:moveTo>
                  <a:lnTo>
                    <a:pt x="9568949" y="0"/>
                  </a:lnTo>
                  <a:lnTo>
                    <a:pt x="9568949" y="7585567"/>
                  </a:lnTo>
                  <a:lnTo>
                    <a:pt x="0" y="75855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true" flipV="true" rot="10281067">
              <a:off x="23690130" y="12493579"/>
              <a:ext cx="2443818" cy="2052808"/>
            </a:xfrm>
            <a:custGeom>
              <a:avLst/>
              <a:gdLst/>
              <a:ahLst/>
              <a:cxnLst/>
              <a:rect r="r" b="b" t="t" l="l"/>
              <a:pathLst>
                <a:path h="2052808" w="2443818">
                  <a:moveTo>
                    <a:pt x="2443818" y="2052807"/>
                  </a:moveTo>
                  <a:lnTo>
                    <a:pt x="0" y="2052807"/>
                  </a:lnTo>
                  <a:lnTo>
                    <a:pt x="0" y="0"/>
                  </a:lnTo>
                  <a:lnTo>
                    <a:pt x="2443818" y="0"/>
                  </a:lnTo>
                  <a:lnTo>
                    <a:pt x="2443818" y="2052807"/>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1708428">
              <a:off x="467229" y="2664509"/>
              <a:ext cx="8907741" cy="2672322"/>
            </a:xfrm>
            <a:custGeom>
              <a:avLst/>
              <a:gdLst/>
              <a:ahLst/>
              <a:cxnLst/>
              <a:rect r="r" b="b" t="t" l="l"/>
              <a:pathLst>
                <a:path h="2672322" w="8907741">
                  <a:moveTo>
                    <a:pt x="0" y="0"/>
                  </a:moveTo>
                  <a:lnTo>
                    <a:pt x="8907741" y="0"/>
                  </a:lnTo>
                  <a:lnTo>
                    <a:pt x="8907741" y="2672322"/>
                  </a:lnTo>
                  <a:lnTo>
                    <a:pt x="0" y="267232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true" flipV="false" rot="-10260044">
              <a:off x="22800287" y="292192"/>
              <a:ext cx="4001393" cy="3373075"/>
            </a:xfrm>
            <a:custGeom>
              <a:avLst/>
              <a:gdLst/>
              <a:ahLst/>
              <a:cxnLst/>
              <a:rect r="r" b="b" t="t" l="l"/>
              <a:pathLst>
                <a:path h="3373075" w="4001393">
                  <a:moveTo>
                    <a:pt x="4001394" y="0"/>
                  </a:moveTo>
                  <a:lnTo>
                    <a:pt x="0" y="0"/>
                  </a:lnTo>
                  <a:lnTo>
                    <a:pt x="0" y="3373075"/>
                  </a:lnTo>
                  <a:lnTo>
                    <a:pt x="4001394" y="3373075"/>
                  </a:lnTo>
                  <a:lnTo>
                    <a:pt x="4001394"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8853935">
              <a:off x="2441943" y="1131385"/>
              <a:ext cx="1653400" cy="2399393"/>
            </a:xfrm>
            <a:custGeom>
              <a:avLst/>
              <a:gdLst/>
              <a:ahLst/>
              <a:cxnLst/>
              <a:rect r="r" b="b" t="t" l="l"/>
              <a:pathLst>
                <a:path h="2399393" w="1653400">
                  <a:moveTo>
                    <a:pt x="0" y="0"/>
                  </a:moveTo>
                  <a:lnTo>
                    <a:pt x="1653400" y="0"/>
                  </a:lnTo>
                  <a:lnTo>
                    <a:pt x="1653400" y="2399393"/>
                  </a:lnTo>
                  <a:lnTo>
                    <a:pt x="0" y="239939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5662259">
              <a:off x="25423820" y="3677517"/>
              <a:ext cx="1653400" cy="2399393"/>
            </a:xfrm>
            <a:custGeom>
              <a:avLst/>
              <a:gdLst/>
              <a:ahLst/>
              <a:cxnLst/>
              <a:rect r="r" b="b" t="t" l="l"/>
              <a:pathLst>
                <a:path h="2399393" w="1653400">
                  <a:moveTo>
                    <a:pt x="0" y="0"/>
                  </a:moveTo>
                  <a:lnTo>
                    <a:pt x="1653400" y="0"/>
                  </a:lnTo>
                  <a:lnTo>
                    <a:pt x="1653400" y="2399393"/>
                  </a:lnTo>
                  <a:lnTo>
                    <a:pt x="0" y="239939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7" id="17"/>
            <p:cNvSpPr/>
            <p:nvPr/>
          </p:nvSpPr>
          <p:spPr>
            <a:xfrm flipH="false" flipV="false" rot="2700000">
              <a:off x="17043253" y="13062583"/>
              <a:ext cx="1825613" cy="2649307"/>
            </a:xfrm>
            <a:custGeom>
              <a:avLst/>
              <a:gdLst/>
              <a:ahLst/>
              <a:cxnLst/>
              <a:rect r="r" b="b" t="t" l="l"/>
              <a:pathLst>
                <a:path h="2649307" w="1825613">
                  <a:moveTo>
                    <a:pt x="0" y="0"/>
                  </a:moveTo>
                  <a:lnTo>
                    <a:pt x="1825613" y="0"/>
                  </a:lnTo>
                  <a:lnTo>
                    <a:pt x="1825613" y="2649306"/>
                  </a:lnTo>
                  <a:lnTo>
                    <a:pt x="0" y="264930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sp>
        <p:nvSpPr>
          <p:cNvPr name="TextBox 18" id="18"/>
          <p:cNvSpPr txBox="true"/>
          <p:nvPr/>
        </p:nvSpPr>
        <p:spPr>
          <a:xfrm rot="0">
            <a:off x="2581142" y="3051632"/>
            <a:ext cx="13125716" cy="2059157"/>
          </a:xfrm>
          <a:prstGeom prst="rect">
            <a:avLst/>
          </a:prstGeom>
        </p:spPr>
        <p:txBody>
          <a:bodyPr anchor="t" rtlCol="false" tIns="0" lIns="0" bIns="0" rIns="0">
            <a:spAutoFit/>
          </a:bodyPr>
          <a:lstStyle/>
          <a:p>
            <a:pPr algn="ctr">
              <a:lnSpc>
                <a:spcPts val="16900"/>
              </a:lnSpc>
            </a:pPr>
            <a:r>
              <a:rPr lang="en-US" sz="12071">
                <a:solidFill>
                  <a:srgbClr val="243440"/>
                </a:solidFill>
                <a:latin typeface="Paytone One"/>
              </a:rPr>
              <a:t>VOIDSCAPE</a:t>
            </a:r>
          </a:p>
        </p:txBody>
      </p:sp>
      <p:grpSp>
        <p:nvGrpSpPr>
          <p:cNvPr name="Group 19" id="19"/>
          <p:cNvGrpSpPr/>
          <p:nvPr/>
        </p:nvGrpSpPr>
        <p:grpSpPr>
          <a:xfrm rot="0">
            <a:off x="5121823" y="5143500"/>
            <a:ext cx="8527944" cy="1320800"/>
            <a:chOff x="0" y="0"/>
            <a:chExt cx="11370592" cy="1761066"/>
          </a:xfrm>
        </p:grpSpPr>
        <p:sp>
          <p:nvSpPr>
            <p:cNvPr name="TextBox 20" id="20"/>
            <p:cNvSpPr txBox="true"/>
            <p:nvPr/>
          </p:nvSpPr>
          <p:spPr>
            <a:xfrm rot="0">
              <a:off x="0" y="-114300"/>
              <a:ext cx="11370592" cy="1875366"/>
            </a:xfrm>
            <a:prstGeom prst="rect">
              <a:avLst/>
            </a:prstGeom>
          </p:spPr>
          <p:txBody>
            <a:bodyPr anchor="t" rtlCol="false" tIns="0" lIns="0" bIns="0" rIns="0">
              <a:spAutoFit/>
            </a:bodyPr>
            <a:lstStyle/>
            <a:p>
              <a:pPr>
                <a:lnSpc>
                  <a:spcPts val="5748"/>
                </a:lnSpc>
              </a:pPr>
              <a:r>
                <a:rPr lang="en-US" sz="4105">
                  <a:solidFill>
                    <a:srgbClr val="243440"/>
                  </a:solidFill>
                  <a:latin typeface="Poppins"/>
                </a:rPr>
                <a:t>Don't let your mind control you,</a:t>
              </a:r>
            </a:p>
            <a:p>
              <a:pPr>
                <a:lnSpc>
                  <a:spcPts val="5748"/>
                </a:lnSpc>
              </a:pPr>
            </a:p>
          </p:txBody>
        </p:sp>
        <p:sp>
          <p:nvSpPr>
            <p:cNvPr name="TextBox 21" id="21"/>
            <p:cNvSpPr txBox="true"/>
            <p:nvPr/>
          </p:nvSpPr>
          <p:spPr>
            <a:xfrm rot="0">
              <a:off x="1173030" y="767608"/>
              <a:ext cx="8379746" cy="862761"/>
            </a:xfrm>
            <a:prstGeom prst="rect">
              <a:avLst/>
            </a:prstGeom>
          </p:spPr>
          <p:txBody>
            <a:bodyPr anchor="t" rtlCol="false" tIns="0" lIns="0" bIns="0" rIns="0">
              <a:spAutoFit/>
            </a:bodyPr>
            <a:lstStyle/>
            <a:p>
              <a:pPr>
                <a:lnSpc>
                  <a:spcPts val="5372"/>
                </a:lnSpc>
              </a:pPr>
              <a:r>
                <a:rPr lang="en-US" sz="3837">
                  <a:solidFill>
                    <a:srgbClr val="243440"/>
                  </a:solidFill>
                  <a:latin typeface="Poppins"/>
                </a:rPr>
                <a:t>take control of your mind</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5F1"/>
        </a:solidFill>
      </p:bgPr>
    </p:bg>
    <p:spTree>
      <p:nvGrpSpPr>
        <p:cNvPr id="1" name=""/>
        <p:cNvGrpSpPr/>
        <p:nvPr/>
      </p:nvGrpSpPr>
      <p:grpSpPr>
        <a:xfrm>
          <a:off x="0" y="0"/>
          <a:ext cx="0" cy="0"/>
          <a:chOff x="0" y="0"/>
          <a:chExt cx="0" cy="0"/>
        </a:xfrm>
      </p:grpSpPr>
      <p:sp>
        <p:nvSpPr>
          <p:cNvPr name="Freeform 2" id="2"/>
          <p:cNvSpPr/>
          <p:nvPr/>
        </p:nvSpPr>
        <p:spPr>
          <a:xfrm flipH="false" flipV="false" rot="-10734867">
            <a:off x="-593402" y="5789960"/>
            <a:ext cx="8039571" cy="5583848"/>
          </a:xfrm>
          <a:custGeom>
            <a:avLst/>
            <a:gdLst/>
            <a:ahLst/>
            <a:cxnLst/>
            <a:rect r="r" b="b" t="t" l="l"/>
            <a:pathLst>
              <a:path h="5583848" w="8039571">
                <a:moveTo>
                  <a:pt x="0" y="0"/>
                </a:moveTo>
                <a:lnTo>
                  <a:pt x="8039572" y="0"/>
                </a:lnTo>
                <a:lnTo>
                  <a:pt x="8039572" y="5583848"/>
                </a:lnTo>
                <a:lnTo>
                  <a:pt x="0" y="55838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27718">
            <a:off x="-665477" y="7775647"/>
            <a:ext cx="4990657" cy="4683000"/>
          </a:xfrm>
          <a:custGeom>
            <a:avLst/>
            <a:gdLst/>
            <a:ahLst/>
            <a:cxnLst/>
            <a:rect r="r" b="b" t="t" l="l"/>
            <a:pathLst>
              <a:path h="4683000" w="4990657">
                <a:moveTo>
                  <a:pt x="0" y="0"/>
                </a:moveTo>
                <a:lnTo>
                  <a:pt x="4990657" y="0"/>
                </a:lnTo>
                <a:lnTo>
                  <a:pt x="4990657" y="4682999"/>
                </a:lnTo>
                <a:lnTo>
                  <a:pt x="0" y="46829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4687910">
            <a:off x="-947078" y="360281"/>
            <a:ext cx="2331803" cy="1965652"/>
          </a:xfrm>
          <a:custGeom>
            <a:avLst/>
            <a:gdLst/>
            <a:ahLst/>
            <a:cxnLst/>
            <a:rect r="r" b="b" t="t" l="l"/>
            <a:pathLst>
              <a:path h="1965652" w="2331803">
                <a:moveTo>
                  <a:pt x="2331802" y="0"/>
                </a:moveTo>
                <a:lnTo>
                  <a:pt x="0" y="0"/>
                </a:lnTo>
                <a:lnTo>
                  <a:pt x="0" y="1965651"/>
                </a:lnTo>
                <a:lnTo>
                  <a:pt x="2331802" y="1965651"/>
                </a:lnTo>
                <a:lnTo>
                  <a:pt x="233180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99562">
            <a:off x="14101853" y="-1370310"/>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8">
              <a:alphaModFix amt="63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9283488">
            <a:off x="13277480" y="-1376894"/>
            <a:ext cx="6615469" cy="4244938"/>
          </a:xfrm>
          <a:custGeom>
            <a:avLst/>
            <a:gdLst/>
            <a:ahLst/>
            <a:cxnLst/>
            <a:rect r="r" b="b" t="t" l="l"/>
            <a:pathLst>
              <a:path h="4244938" w="6615469">
                <a:moveTo>
                  <a:pt x="0" y="0"/>
                </a:moveTo>
                <a:lnTo>
                  <a:pt x="6615469" y="0"/>
                </a:lnTo>
                <a:lnTo>
                  <a:pt x="6615469" y="4244938"/>
                </a:lnTo>
                <a:lnTo>
                  <a:pt x="0" y="42449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true" rot="-518932">
            <a:off x="16336162" y="210322"/>
            <a:ext cx="1891279" cy="1588674"/>
          </a:xfrm>
          <a:custGeom>
            <a:avLst/>
            <a:gdLst/>
            <a:ahLst/>
            <a:cxnLst/>
            <a:rect r="r" b="b" t="t" l="l"/>
            <a:pathLst>
              <a:path h="1588674" w="1891279">
                <a:moveTo>
                  <a:pt x="1891279" y="1588674"/>
                </a:moveTo>
                <a:lnTo>
                  <a:pt x="0" y="1588674"/>
                </a:lnTo>
                <a:lnTo>
                  <a:pt x="0" y="0"/>
                </a:lnTo>
                <a:lnTo>
                  <a:pt x="1891279" y="0"/>
                </a:lnTo>
                <a:lnTo>
                  <a:pt x="1891279" y="1588674"/>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4467551">
            <a:off x="-232602" y="7062759"/>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6646680">
            <a:off x="1461594" y="-43440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2291160" y="2276296"/>
            <a:ext cx="13392778" cy="819835"/>
          </a:xfrm>
          <a:custGeom>
            <a:avLst/>
            <a:gdLst/>
            <a:ahLst/>
            <a:cxnLst/>
            <a:rect r="r" b="b" t="t" l="l"/>
            <a:pathLst>
              <a:path h="819835" w="13392778">
                <a:moveTo>
                  <a:pt x="0" y="0"/>
                </a:moveTo>
                <a:lnTo>
                  <a:pt x="13392777" y="0"/>
                </a:lnTo>
                <a:lnTo>
                  <a:pt x="13392777" y="819835"/>
                </a:lnTo>
                <a:lnTo>
                  <a:pt x="0" y="81983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1" id="11"/>
          <p:cNvSpPr txBox="true"/>
          <p:nvPr/>
        </p:nvSpPr>
        <p:spPr>
          <a:xfrm rot="0">
            <a:off x="2379538" y="2981831"/>
            <a:ext cx="13528924" cy="7135452"/>
          </a:xfrm>
          <a:prstGeom prst="rect">
            <a:avLst/>
          </a:prstGeom>
        </p:spPr>
        <p:txBody>
          <a:bodyPr anchor="t" rtlCol="false" tIns="0" lIns="0" bIns="0" rIns="0">
            <a:spAutoFit/>
          </a:bodyPr>
          <a:lstStyle/>
          <a:p>
            <a:pPr>
              <a:lnSpc>
                <a:spcPts val="5748"/>
              </a:lnSpc>
            </a:pPr>
            <a:r>
              <a:rPr lang="en-US" sz="4105">
                <a:solidFill>
                  <a:srgbClr val="243440"/>
                </a:solidFill>
                <a:latin typeface="Poppins"/>
              </a:rPr>
              <a:t>Providing video resources for relaxing &amp; guidance to help people overcome daily life stress and anxiety. These resources are enough to work with people of all ages and backgrounds.</a:t>
            </a:r>
          </a:p>
          <a:p>
            <a:pPr>
              <a:lnSpc>
                <a:spcPts val="5748"/>
              </a:lnSpc>
            </a:pPr>
          </a:p>
          <a:p>
            <a:pPr marL="886451" indent="-443225" lvl="1">
              <a:lnSpc>
                <a:spcPts val="5748"/>
              </a:lnSpc>
              <a:buFont typeface="Arial"/>
              <a:buChar char="•"/>
            </a:pPr>
            <a:r>
              <a:rPr lang="en-US" sz="4105">
                <a:solidFill>
                  <a:srgbClr val="243440"/>
                </a:solidFill>
                <a:latin typeface="Poppins"/>
              </a:rPr>
              <a:t>Teach people skills for coping with stress and anxiety.</a:t>
            </a:r>
          </a:p>
          <a:p>
            <a:pPr marL="886451" indent="-443225" lvl="1">
              <a:lnSpc>
                <a:spcPts val="5748"/>
              </a:lnSpc>
              <a:buFont typeface="Arial"/>
              <a:buChar char="•"/>
            </a:pPr>
            <a:r>
              <a:rPr lang="en-US" sz="4105">
                <a:solidFill>
                  <a:srgbClr val="243440"/>
                </a:solidFill>
                <a:latin typeface="Poppins"/>
              </a:rPr>
              <a:t>Help people to build confidence and self-esteem.</a:t>
            </a:r>
          </a:p>
          <a:p>
            <a:pPr>
              <a:lnSpc>
                <a:spcPts val="5748"/>
              </a:lnSpc>
            </a:pPr>
          </a:p>
        </p:txBody>
      </p:sp>
      <p:sp>
        <p:nvSpPr>
          <p:cNvPr name="TextBox 12" id="12"/>
          <p:cNvSpPr txBox="true"/>
          <p:nvPr/>
        </p:nvSpPr>
        <p:spPr>
          <a:xfrm rot="0">
            <a:off x="1530894" y="1293302"/>
            <a:ext cx="15226212" cy="1184910"/>
          </a:xfrm>
          <a:prstGeom prst="rect">
            <a:avLst/>
          </a:prstGeom>
        </p:spPr>
        <p:txBody>
          <a:bodyPr anchor="t" rtlCol="false" tIns="0" lIns="0" bIns="0" rIns="0">
            <a:spAutoFit/>
          </a:bodyPr>
          <a:lstStyle/>
          <a:p>
            <a:pPr algn="ctr">
              <a:lnSpc>
                <a:spcPts val="9240"/>
              </a:lnSpc>
            </a:pPr>
            <a:r>
              <a:rPr lang="en-US" sz="6600" spc="686">
                <a:solidFill>
                  <a:srgbClr val="243440"/>
                </a:solidFill>
                <a:latin typeface="Poppins Bold"/>
              </a:rPr>
              <a:t>MOTIVATION &amp; CONSULTANCY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941998">
            <a:off x="9462184" y="6329139"/>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50600">
            <a:off x="3594091" y="4110285"/>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3561944">
            <a:off x="16449251" y="3033050"/>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5993550" y="827601"/>
            <a:ext cx="5871456" cy="1155342"/>
            <a:chOff x="0" y="0"/>
            <a:chExt cx="7828608" cy="1540456"/>
          </a:xfrm>
        </p:grpSpPr>
        <p:grpSp>
          <p:nvGrpSpPr>
            <p:cNvPr name="Group 12" id="12"/>
            <p:cNvGrpSpPr/>
            <p:nvPr/>
          </p:nvGrpSpPr>
          <p:grpSpPr>
            <a:xfrm rot="0">
              <a:off x="0" y="0"/>
              <a:ext cx="7828608" cy="1540456"/>
              <a:chOff x="0" y="0"/>
              <a:chExt cx="1546392" cy="304288"/>
            </a:xfrm>
          </p:grpSpPr>
          <p:sp>
            <p:nvSpPr>
              <p:cNvPr name="Freeform 13" id="13"/>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14" id="14"/>
              <p:cNvSpPr txBox="true"/>
              <p:nvPr/>
            </p:nvSpPr>
            <p:spPr>
              <a:xfrm>
                <a:off x="0" y="-28575"/>
                <a:ext cx="1546392" cy="332863"/>
              </a:xfrm>
              <a:prstGeom prst="rect">
                <a:avLst/>
              </a:prstGeom>
            </p:spPr>
            <p:txBody>
              <a:bodyPr anchor="ctr" rtlCol="false" tIns="50800" lIns="50800" bIns="50800" rIns="50800"/>
              <a:lstStyle/>
              <a:p>
                <a:pPr algn="ctr">
                  <a:lnSpc>
                    <a:spcPts val="2100"/>
                  </a:lnSpc>
                </a:pPr>
                <a:r>
                  <a:rPr lang="en-US" sz="1500">
                    <a:solidFill>
                      <a:srgbClr val="BBAE97"/>
                    </a:solidFill>
                    <a:latin typeface="Canva Sans"/>
                  </a:rPr>
                  <a:t>fereferf</a:t>
                </a:r>
              </a:p>
            </p:txBody>
          </p:sp>
        </p:grpSp>
        <p:sp>
          <p:nvSpPr>
            <p:cNvPr name="TextBox 15" id="15"/>
            <p:cNvSpPr txBox="true"/>
            <p:nvPr/>
          </p:nvSpPr>
          <p:spPr>
            <a:xfrm rot="0">
              <a:off x="1468681" y="228311"/>
              <a:ext cx="6359927" cy="988584"/>
            </a:xfrm>
            <a:prstGeom prst="rect">
              <a:avLst/>
            </a:prstGeom>
          </p:spPr>
          <p:txBody>
            <a:bodyPr anchor="t" rtlCol="false" tIns="0" lIns="0" bIns="0" rIns="0">
              <a:spAutoFit/>
            </a:bodyPr>
            <a:lstStyle/>
            <a:p>
              <a:pPr>
                <a:lnSpc>
                  <a:spcPts val="6154"/>
                </a:lnSpc>
              </a:pPr>
              <a:r>
                <a:rPr lang="en-US" sz="4396">
                  <a:solidFill>
                    <a:srgbClr val="000000"/>
                  </a:solidFill>
                  <a:latin typeface="Canva Sans Bold"/>
                </a:rPr>
                <a:t>Tech Stacks</a:t>
              </a:r>
            </a:p>
          </p:txBody>
        </p:sp>
      </p:grpSp>
      <p:grpSp>
        <p:nvGrpSpPr>
          <p:cNvPr name="Group 16" id="16"/>
          <p:cNvGrpSpPr/>
          <p:nvPr/>
        </p:nvGrpSpPr>
        <p:grpSpPr>
          <a:xfrm rot="0">
            <a:off x="2030155" y="3426648"/>
            <a:ext cx="5871456" cy="1155342"/>
            <a:chOff x="0" y="0"/>
            <a:chExt cx="1546392" cy="304288"/>
          </a:xfrm>
        </p:grpSpPr>
        <p:sp>
          <p:nvSpPr>
            <p:cNvPr name="Freeform 17" id="17"/>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18" id="18"/>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19" id="19"/>
          <p:cNvSpPr txBox="true"/>
          <p:nvPr/>
        </p:nvSpPr>
        <p:spPr>
          <a:xfrm rot="0">
            <a:off x="4061126" y="3575694"/>
            <a:ext cx="1256301"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PHP</a:t>
            </a:r>
          </a:p>
        </p:txBody>
      </p:sp>
      <p:grpSp>
        <p:nvGrpSpPr>
          <p:cNvPr name="Group 20" id="20"/>
          <p:cNvGrpSpPr/>
          <p:nvPr/>
        </p:nvGrpSpPr>
        <p:grpSpPr>
          <a:xfrm rot="0">
            <a:off x="2030155" y="5586412"/>
            <a:ext cx="5871456" cy="1155342"/>
            <a:chOff x="0" y="0"/>
            <a:chExt cx="1546392" cy="304288"/>
          </a:xfrm>
        </p:grpSpPr>
        <p:sp>
          <p:nvSpPr>
            <p:cNvPr name="Freeform 21" id="21"/>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22" id="22"/>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23" id="23"/>
          <p:cNvSpPr txBox="true"/>
          <p:nvPr/>
        </p:nvSpPr>
        <p:spPr>
          <a:xfrm rot="0">
            <a:off x="3684371" y="5735459"/>
            <a:ext cx="2009812"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MySQL</a:t>
            </a:r>
          </a:p>
        </p:txBody>
      </p:sp>
      <p:grpSp>
        <p:nvGrpSpPr>
          <p:cNvPr name="Group 24" id="24"/>
          <p:cNvGrpSpPr/>
          <p:nvPr/>
        </p:nvGrpSpPr>
        <p:grpSpPr>
          <a:xfrm rot="0">
            <a:off x="10196415" y="3121797"/>
            <a:ext cx="5871456" cy="1155342"/>
            <a:chOff x="0" y="0"/>
            <a:chExt cx="7828608" cy="1540456"/>
          </a:xfrm>
        </p:grpSpPr>
        <p:grpSp>
          <p:nvGrpSpPr>
            <p:cNvPr name="Group 25" id="25"/>
            <p:cNvGrpSpPr/>
            <p:nvPr/>
          </p:nvGrpSpPr>
          <p:grpSpPr>
            <a:xfrm rot="0">
              <a:off x="0" y="0"/>
              <a:ext cx="7828608" cy="1540456"/>
              <a:chOff x="0" y="0"/>
              <a:chExt cx="1546392" cy="304288"/>
            </a:xfrm>
          </p:grpSpPr>
          <p:sp>
            <p:nvSpPr>
              <p:cNvPr name="Freeform 26" id="26"/>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27" id="27"/>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28" id="28"/>
            <p:cNvSpPr txBox="true"/>
            <p:nvPr/>
          </p:nvSpPr>
          <p:spPr>
            <a:xfrm rot="0">
              <a:off x="1692784" y="227303"/>
              <a:ext cx="6135824" cy="1000124"/>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Unity Engine</a:t>
              </a:r>
            </a:p>
          </p:txBody>
        </p:sp>
      </p:grpSp>
      <p:grpSp>
        <p:nvGrpSpPr>
          <p:cNvPr name="Group 29" id="29"/>
          <p:cNvGrpSpPr/>
          <p:nvPr/>
        </p:nvGrpSpPr>
        <p:grpSpPr>
          <a:xfrm rot="0">
            <a:off x="2030155" y="7741879"/>
            <a:ext cx="5871456" cy="1155342"/>
            <a:chOff x="0" y="0"/>
            <a:chExt cx="7828608" cy="1540456"/>
          </a:xfrm>
        </p:grpSpPr>
        <p:grpSp>
          <p:nvGrpSpPr>
            <p:cNvPr name="Group 30" id="30"/>
            <p:cNvGrpSpPr/>
            <p:nvPr/>
          </p:nvGrpSpPr>
          <p:grpSpPr>
            <a:xfrm rot="0">
              <a:off x="0" y="0"/>
              <a:ext cx="7828608" cy="1540456"/>
              <a:chOff x="0" y="0"/>
              <a:chExt cx="1546392" cy="304288"/>
            </a:xfrm>
          </p:grpSpPr>
          <p:sp>
            <p:nvSpPr>
              <p:cNvPr name="Freeform 31" id="31"/>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32" id="32"/>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33" id="33"/>
            <p:cNvSpPr txBox="true"/>
            <p:nvPr/>
          </p:nvSpPr>
          <p:spPr>
            <a:xfrm rot="0">
              <a:off x="798763" y="133863"/>
              <a:ext cx="6332630" cy="1000124"/>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HTML, CSS &amp; JS</a:t>
              </a:r>
            </a:p>
          </p:txBody>
        </p:sp>
      </p:grpSp>
      <p:grpSp>
        <p:nvGrpSpPr>
          <p:cNvPr name="Group 34" id="34"/>
          <p:cNvGrpSpPr/>
          <p:nvPr/>
        </p:nvGrpSpPr>
        <p:grpSpPr>
          <a:xfrm rot="0">
            <a:off x="10196415" y="7741879"/>
            <a:ext cx="5871456" cy="1155342"/>
            <a:chOff x="0" y="0"/>
            <a:chExt cx="1546392" cy="304288"/>
          </a:xfrm>
        </p:grpSpPr>
        <p:sp>
          <p:nvSpPr>
            <p:cNvPr name="Freeform 35" id="35"/>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36" id="36"/>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37" id="37"/>
          <p:cNvSpPr txBox="true"/>
          <p:nvPr/>
        </p:nvSpPr>
        <p:spPr>
          <a:xfrm rot="0">
            <a:off x="11456359" y="7890925"/>
            <a:ext cx="3465314"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Python, NLP</a:t>
            </a:r>
          </a:p>
        </p:txBody>
      </p:sp>
      <p:grpSp>
        <p:nvGrpSpPr>
          <p:cNvPr name="Group 38" id="38"/>
          <p:cNvGrpSpPr/>
          <p:nvPr/>
        </p:nvGrpSpPr>
        <p:grpSpPr>
          <a:xfrm rot="0">
            <a:off x="10253288" y="5420139"/>
            <a:ext cx="5871456" cy="1155342"/>
            <a:chOff x="0" y="0"/>
            <a:chExt cx="1546392" cy="304288"/>
          </a:xfrm>
        </p:grpSpPr>
        <p:sp>
          <p:nvSpPr>
            <p:cNvPr name="Freeform 39" id="39"/>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40" id="40"/>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41" id="41"/>
          <p:cNvSpPr txBox="true"/>
          <p:nvPr/>
        </p:nvSpPr>
        <p:spPr>
          <a:xfrm rot="0">
            <a:off x="12672903" y="5569185"/>
            <a:ext cx="1032225"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10508256" y="-408117"/>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0233" y="5498404"/>
            <a:ext cx="6012231" cy="5641597"/>
          </a:xfrm>
          <a:custGeom>
            <a:avLst/>
            <a:gdLst/>
            <a:ahLst/>
            <a:cxnLst/>
            <a:rect r="r" b="b" t="t" l="l"/>
            <a:pathLst>
              <a:path h="5641597" w="6012231">
                <a:moveTo>
                  <a:pt x="0" y="0"/>
                </a:moveTo>
                <a:lnTo>
                  <a:pt x="6012231" y="0"/>
                </a:lnTo>
                <a:lnTo>
                  <a:pt x="6012231" y="5641597"/>
                </a:lnTo>
                <a:lnTo>
                  <a:pt x="0" y="56415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519839" y="5241612"/>
            <a:ext cx="8039571" cy="5583848"/>
          </a:xfrm>
          <a:custGeom>
            <a:avLst/>
            <a:gdLst/>
            <a:ahLst/>
            <a:cxnLst/>
            <a:rect r="r" b="b" t="t" l="l"/>
            <a:pathLst>
              <a:path h="5583848" w="8039571">
                <a:moveTo>
                  <a:pt x="0" y="0"/>
                </a:moveTo>
                <a:lnTo>
                  <a:pt x="8039572" y="0"/>
                </a:lnTo>
                <a:lnTo>
                  <a:pt x="8039572" y="5583848"/>
                </a:lnTo>
                <a:lnTo>
                  <a:pt x="0" y="55838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142693">
            <a:off x="11998389" y="-8214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228063">
            <a:off x="-239361" y="8513504"/>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true" flipV="true" rot="10281067">
            <a:off x="15718019" y="8072539"/>
            <a:ext cx="2139654" cy="1797309"/>
          </a:xfrm>
          <a:custGeom>
            <a:avLst/>
            <a:gdLst/>
            <a:ahLst/>
            <a:cxnLst/>
            <a:rect r="r" b="b" t="t" l="l"/>
            <a:pathLst>
              <a:path h="1797309" w="2139654">
                <a:moveTo>
                  <a:pt x="2139654" y="1797309"/>
                </a:moveTo>
                <a:lnTo>
                  <a:pt x="0" y="1797309"/>
                </a:lnTo>
                <a:lnTo>
                  <a:pt x="0" y="0"/>
                </a:lnTo>
                <a:lnTo>
                  <a:pt x="2139654" y="0"/>
                </a:lnTo>
                <a:lnTo>
                  <a:pt x="2139654" y="1797309"/>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1708428">
            <a:off x="-1449538" y="60402"/>
            <a:ext cx="7315200" cy="2194560"/>
          </a:xfrm>
          <a:custGeom>
            <a:avLst/>
            <a:gdLst/>
            <a:ahLst/>
            <a:cxnLst/>
            <a:rect r="r" b="b" t="t" l="l"/>
            <a:pathLst>
              <a:path h="2194560" w="7315200">
                <a:moveTo>
                  <a:pt x="0" y="0"/>
                </a:moveTo>
                <a:lnTo>
                  <a:pt x="7315200" y="0"/>
                </a:lnTo>
                <a:lnTo>
                  <a:pt x="7315200" y="2194560"/>
                </a:lnTo>
                <a:lnTo>
                  <a:pt x="0" y="2194560"/>
                </a:lnTo>
                <a:lnTo>
                  <a:pt x="0" y="0"/>
                </a:lnTo>
                <a:close/>
              </a:path>
            </a:pathLst>
          </a:custGeom>
          <a:blipFill>
            <a:blip r:embed="rId16">
              <a:alphaModFix amt="39000"/>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true" flipV="false" rot="-10260044">
            <a:off x="15430065" y="-578048"/>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8853935">
            <a:off x="106301" y="-215936"/>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1085091">
            <a:off x="13670944" y="5968272"/>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4532684">
            <a:off x="86123" y="5599496"/>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2700000">
            <a:off x="10887114" y="864537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5662259">
            <a:off x="17245448" y="2196175"/>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nvGrpSpPr>
          <p:cNvPr name="Group 17" id="17"/>
          <p:cNvGrpSpPr/>
          <p:nvPr/>
        </p:nvGrpSpPr>
        <p:grpSpPr>
          <a:xfrm rot="0">
            <a:off x="1886999" y="1157682"/>
            <a:ext cx="14514002" cy="7971636"/>
            <a:chOff x="0" y="0"/>
            <a:chExt cx="19352003" cy="10628848"/>
          </a:xfrm>
        </p:grpSpPr>
        <p:sp>
          <p:nvSpPr>
            <p:cNvPr name="TextBox 18" id="18"/>
            <p:cNvSpPr txBox="true"/>
            <p:nvPr/>
          </p:nvSpPr>
          <p:spPr>
            <a:xfrm rot="0">
              <a:off x="0" y="-180975"/>
              <a:ext cx="16448779" cy="1519555"/>
            </a:xfrm>
            <a:prstGeom prst="rect">
              <a:avLst/>
            </a:prstGeom>
          </p:spPr>
          <p:txBody>
            <a:bodyPr anchor="t" rtlCol="false" tIns="0" lIns="0" bIns="0" rIns="0">
              <a:spAutoFit/>
            </a:bodyPr>
            <a:lstStyle/>
            <a:p>
              <a:pPr algn="ctr">
                <a:lnSpc>
                  <a:spcPts val="9240"/>
                </a:lnSpc>
              </a:pPr>
              <a:r>
                <a:rPr lang="en-US" sz="6600" spc="686">
                  <a:solidFill>
                    <a:srgbClr val="543324"/>
                  </a:solidFill>
                  <a:latin typeface="Poppins Bold"/>
                </a:rPr>
                <a:t>PROBLEM STATEMENT</a:t>
              </a:r>
            </a:p>
          </p:txBody>
        </p:sp>
        <p:sp>
          <p:nvSpPr>
            <p:cNvPr name="TextBox 19" id="19"/>
            <p:cNvSpPr txBox="true"/>
            <p:nvPr/>
          </p:nvSpPr>
          <p:spPr>
            <a:xfrm rot="0">
              <a:off x="1313438" y="1428319"/>
              <a:ext cx="18038566" cy="9200529"/>
            </a:xfrm>
            <a:prstGeom prst="rect">
              <a:avLst/>
            </a:prstGeom>
          </p:spPr>
          <p:txBody>
            <a:bodyPr anchor="t" rtlCol="false" tIns="0" lIns="0" bIns="0" rIns="0">
              <a:spAutoFit/>
            </a:bodyPr>
            <a:lstStyle/>
            <a:p>
              <a:pPr>
                <a:lnSpc>
                  <a:spcPts val="5188"/>
                </a:lnSpc>
              </a:pPr>
              <a:r>
                <a:rPr lang="en-US" sz="3705">
                  <a:solidFill>
                    <a:srgbClr val="243440"/>
                  </a:solidFill>
                  <a:latin typeface="Poppins"/>
                </a:rPr>
                <a:t>Despite advancements in mental health awareness and treatment options, there remains a significant gap in accessible and effective solutions for individuals suffering from various mental illnesses. Our challenge is to develop a comprehensive and user-friendly website that offers innovative resources:-</a:t>
              </a:r>
            </a:p>
            <a:p>
              <a:pPr algn="just" marL="908038" indent="-454019" lvl="1">
                <a:lnSpc>
                  <a:spcPts val="5888"/>
                </a:lnSpc>
                <a:buFont typeface="Arial"/>
                <a:buChar char="•"/>
              </a:pPr>
              <a:r>
                <a:rPr lang="en-US" sz="4205">
                  <a:solidFill>
                    <a:srgbClr val="243440"/>
                  </a:solidFill>
                  <a:latin typeface="Poppins Bold"/>
                </a:rPr>
                <a:t>VR Meditation</a:t>
              </a:r>
            </a:p>
            <a:p>
              <a:pPr algn="just" marL="908038" indent="-454019" lvl="1">
                <a:lnSpc>
                  <a:spcPts val="5888"/>
                </a:lnSpc>
                <a:buFont typeface="Arial"/>
                <a:buChar char="•"/>
              </a:pPr>
              <a:r>
                <a:rPr lang="en-US" sz="4205">
                  <a:solidFill>
                    <a:srgbClr val="243440"/>
                  </a:solidFill>
                  <a:latin typeface="Poppins Bold"/>
                </a:rPr>
                <a:t>Games</a:t>
              </a:r>
            </a:p>
            <a:p>
              <a:pPr algn="just" marL="908038" indent="-454019" lvl="1">
                <a:lnSpc>
                  <a:spcPts val="5888"/>
                </a:lnSpc>
                <a:buFont typeface="Arial"/>
                <a:buChar char="•"/>
              </a:pPr>
              <a:r>
                <a:rPr lang="en-US" sz="4205">
                  <a:solidFill>
                    <a:srgbClr val="243440"/>
                  </a:solidFill>
                  <a:latin typeface="Poppins Bold"/>
                </a:rPr>
                <a:t>Chatbot</a:t>
              </a:r>
            </a:p>
            <a:p>
              <a:pPr algn="just" marL="908038" indent="-454019" lvl="1">
                <a:lnSpc>
                  <a:spcPts val="5888"/>
                </a:lnSpc>
                <a:buFont typeface="Arial"/>
                <a:buChar char="•"/>
              </a:pPr>
              <a:r>
                <a:rPr lang="en-US" sz="4205">
                  <a:solidFill>
                    <a:srgbClr val="243440"/>
                  </a:solidFill>
                  <a:latin typeface="Poppins Bold"/>
                </a:rPr>
                <a:t>Blogs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33606" y="7481110"/>
            <a:ext cx="3556828" cy="4114800"/>
          </a:xfrm>
          <a:custGeom>
            <a:avLst/>
            <a:gdLst/>
            <a:ahLst/>
            <a:cxnLst/>
            <a:rect r="r" b="b" t="t" l="l"/>
            <a:pathLst>
              <a:path h="4114800" w="3556828">
                <a:moveTo>
                  <a:pt x="3556827" y="0"/>
                </a:moveTo>
                <a:lnTo>
                  <a:pt x="0" y="0"/>
                </a:lnTo>
                <a:lnTo>
                  <a:pt x="0" y="4114800"/>
                </a:lnTo>
                <a:lnTo>
                  <a:pt x="3556827" y="4114800"/>
                </a:lnTo>
                <a:lnTo>
                  <a:pt x="3556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941998">
            <a:off x="9462184" y="6329139"/>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50600">
            <a:off x="3594091" y="4110285"/>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9954187" y="3415440"/>
            <a:ext cx="5871456" cy="1155342"/>
            <a:chOff x="0" y="0"/>
            <a:chExt cx="1546392" cy="304288"/>
          </a:xfrm>
        </p:grpSpPr>
        <p:sp>
          <p:nvSpPr>
            <p:cNvPr name="Freeform 11" id="11"/>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12" id="12"/>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grpSp>
        <p:nvGrpSpPr>
          <p:cNvPr name="Group 13" id="13"/>
          <p:cNvGrpSpPr/>
          <p:nvPr/>
        </p:nvGrpSpPr>
        <p:grpSpPr>
          <a:xfrm rot="0">
            <a:off x="6277421" y="170819"/>
            <a:ext cx="5871456" cy="1155342"/>
            <a:chOff x="0" y="0"/>
            <a:chExt cx="1546392" cy="304288"/>
          </a:xfrm>
        </p:grpSpPr>
        <p:sp>
          <p:nvSpPr>
            <p:cNvPr name="Freeform 14" id="14"/>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15" id="15"/>
            <p:cNvSpPr txBox="true"/>
            <p:nvPr/>
          </p:nvSpPr>
          <p:spPr>
            <a:xfrm>
              <a:off x="0" y="-28575"/>
              <a:ext cx="1546392" cy="332863"/>
            </a:xfrm>
            <a:prstGeom prst="rect">
              <a:avLst/>
            </a:prstGeom>
          </p:spPr>
          <p:txBody>
            <a:bodyPr anchor="ctr" rtlCol="false" tIns="50800" lIns="50800" bIns="50800" rIns="50800"/>
            <a:lstStyle/>
            <a:p>
              <a:pPr algn="ctr">
                <a:lnSpc>
                  <a:spcPts val="2100"/>
                </a:lnSpc>
              </a:pPr>
              <a:r>
                <a:rPr lang="en-US" sz="1500">
                  <a:solidFill>
                    <a:srgbClr val="BBAE97"/>
                  </a:solidFill>
                  <a:latin typeface="Canva Sans"/>
                </a:rPr>
                <a:t>fereferf</a:t>
              </a:r>
            </a:p>
          </p:txBody>
        </p:sp>
      </p:grpSp>
      <p:sp>
        <p:nvSpPr>
          <p:cNvPr name="TextBox 16" id="16"/>
          <p:cNvSpPr txBox="true"/>
          <p:nvPr/>
        </p:nvSpPr>
        <p:spPr>
          <a:xfrm rot="0">
            <a:off x="7888115" y="257175"/>
            <a:ext cx="2650068"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Members</a:t>
            </a:r>
          </a:p>
        </p:txBody>
      </p:sp>
      <p:grpSp>
        <p:nvGrpSpPr>
          <p:cNvPr name="Group 17" id="17"/>
          <p:cNvGrpSpPr/>
          <p:nvPr/>
        </p:nvGrpSpPr>
        <p:grpSpPr>
          <a:xfrm rot="0">
            <a:off x="1787926" y="2023884"/>
            <a:ext cx="5871456" cy="1155342"/>
            <a:chOff x="0" y="0"/>
            <a:chExt cx="1546392" cy="304288"/>
          </a:xfrm>
        </p:grpSpPr>
        <p:sp>
          <p:nvSpPr>
            <p:cNvPr name="Freeform 18" id="18"/>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19" id="19"/>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grpSp>
        <p:nvGrpSpPr>
          <p:cNvPr name="Group 20" id="20"/>
          <p:cNvGrpSpPr/>
          <p:nvPr/>
        </p:nvGrpSpPr>
        <p:grpSpPr>
          <a:xfrm rot="0">
            <a:off x="1705105" y="3413529"/>
            <a:ext cx="5871456" cy="1155342"/>
            <a:chOff x="0" y="0"/>
            <a:chExt cx="1546392" cy="304288"/>
          </a:xfrm>
        </p:grpSpPr>
        <p:sp>
          <p:nvSpPr>
            <p:cNvPr name="Freeform 21" id="21"/>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22" id="22"/>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23" id="23"/>
          <p:cNvSpPr txBox="true"/>
          <p:nvPr/>
        </p:nvSpPr>
        <p:spPr>
          <a:xfrm rot="0">
            <a:off x="3501909" y="2115589"/>
            <a:ext cx="2374736"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Avanish</a:t>
            </a:r>
          </a:p>
        </p:txBody>
      </p:sp>
      <p:sp>
        <p:nvSpPr>
          <p:cNvPr name="TextBox 24" id="24"/>
          <p:cNvSpPr txBox="true"/>
          <p:nvPr/>
        </p:nvSpPr>
        <p:spPr>
          <a:xfrm rot="0">
            <a:off x="3376585" y="3559221"/>
            <a:ext cx="2500060"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Animesh</a:t>
            </a:r>
          </a:p>
        </p:txBody>
      </p:sp>
      <p:grpSp>
        <p:nvGrpSpPr>
          <p:cNvPr name="Group 25" id="25"/>
          <p:cNvGrpSpPr/>
          <p:nvPr/>
        </p:nvGrpSpPr>
        <p:grpSpPr>
          <a:xfrm rot="0">
            <a:off x="1705105" y="4806996"/>
            <a:ext cx="5871456" cy="1155342"/>
            <a:chOff x="0" y="0"/>
            <a:chExt cx="1546392" cy="304288"/>
          </a:xfrm>
        </p:grpSpPr>
        <p:sp>
          <p:nvSpPr>
            <p:cNvPr name="Freeform 26" id="26"/>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27" id="27"/>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28" id="28"/>
          <p:cNvSpPr txBox="true"/>
          <p:nvPr/>
        </p:nvSpPr>
        <p:spPr>
          <a:xfrm rot="0">
            <a:off x="2266096" y="4956042"/>
            <a:ext cx="4942870"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Ashutosh Mishra</a:t>
            </a:r>
          </a:p>
        </p:txBody>
      </p:sp>
      <p:sp>
        <p:nvSpPr>
          <p:cNvPr name="TextBox 29" id="29"/>
          <p:cNvSpPr txBox="true"/>
          <p:nvPr/>
        </p:nvSpPr>
        <p:spPr>
          <a:xfrm rot="0">
            <a:off x="11266144" y="3564486"/>
            <a:ext cx="4749473" cy="771525"/>
          </a:xfrm>
          <a:prstGeom prst="rect">
            <a:avLst/>
          </a:prstGeom>
        </p:spPr>
        <p:txBody>
          <a:bodyPr anchor="t" rtlCol="false" tIns="0" lIns="0" bIns="0" rIns="0">
            <a:spAutoFit/>
          </a:bodyPr>
          <a:lstStyle/>
          <a:p>
            <a:pPr>
              <a:lnSpc>
                <a:spcPts val="6300"/>
              </a:lnSpc>
            </a:pPr>
            <a:r>
              <a:rPr lang="en-US" sz="4500">
                <a:solidFill>
                  <a:srgbClr val="543324"/>
                </a:solidFill>
                <a:latin typeface="Canva Sans Bold"/>
              </a:rPr>
              <a:t>MENTORS</a:t>
            </a:r>
          </a:p>
        </p:txBody>
      </p:sp>
      <p:grpSp>
        <p:nvGrpSpPr>
          <p:cNvPr name="Group 30" id="30"/>
          <p:cNvGrpSpPr/>
          <p:nvPr/>
        </p:nvGrpSpPr>
        <p:grpSpPr>
          <a:xfrm rot="0">
            <a:off x="9954187" y="5127006"/>
            <a:ext cx="5871456" cy="1155342"/>
            <a:chOff x="0" y="0"/>
            <a:chExt cx="1546392" cy="304288"/>
          </a:xfrm>
        </p:grpSpPr>
        <p:sp>
          <p:nvSpPr>
            <p:cNvPr name="Freeform 31" id="31"/>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32" id="32"/>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33" id="33"/>
          <p:cNvSpPr txBox="true"/>
          <p:nvPr/>
        </p:nvSpPr>
        <p:spPr>
          <a:xfrm rot="0">
            <a:off x="10698866" y="5276052"/>
            <a:ext cx="5884029"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Kartik Jhirwar</a:t>
            </a:r>
          </a:p>
        </p:txBody>
      </p:sp>
      <p:grpSp>
        <p:nvGrpSpPr>
          <p:cNvPr name="Group 34" id="34"/>
          <p:cNvGrpSpPr/>
          <p:nvPr/>
        </p:nvGrpSpPr>
        <p:grpSpPr>
          <a:xfrm rot="0">
            <a:off x="9954187" y="6576236"/>
            <a:ext cx="5871456" cy="1155342"/>
            <a:chOff x="0" y="0"/>
            <a:chExt cx="1546392" cy="304288"/>
          </a:xfrm>
        </p:grpSpPr>
        <p:sp>
          <p:nvSpPr>
            <p:cNvPr name="Freeform 35" id="35"/>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36" id="36"/>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37" id="37"/>
          <p:cNvSpPr txBox="true"/>
          <p:nvPr/>
        </p:nvSpPr>
        <p:spPr>
          <a:xfrm rot="0">
            <a:off x="10698866" y="6758105"/>
            <a:ext cx="4749473"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Priyanshu Garg</a:t>
            </a:r>
          </a:p>
        </p:txBody>
      </p:sp>
      <p:grpSp>
        <p:nvGrpSpPr>
          <p:cNvPr name="Group 38" id="38"/>
          <p:cNvGrpSpPr/>
          <p:nvPr/>
        </p:nvGrpSpPr>
        <p:grpSpPr>
          <a:xfrm rot="0">
            <a:off x="1787926" y="6177727"/>
            <a:ext cx="5871456" cy="1155342"/>
            <a:chOff x="0" y="0"/>
            <a:chExt cx="1546392" cy="304288"/>
          </a:xfrm>
        </p:grpSpPr>
        <p:sp>
          <p:nvSpPr>
            <p:cNvPr name="Freeform 39" id="39"/>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40" id="40"/>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grpSp>
        <p:nvGrpSpPr>
          <p:cNvPr name="Group 41" id="41"/>
          <p:cNvGrpSpPr/>
          <p:nvPr/>
        </p:nvGrpSpPr>
        <p:grpSpPr>
          <a:xfrm rot="0">
            <a:off x="1705105" y="7567372"/>
            <a:ext cx="5871456" cy="1155342"/>
            <a:chOff x="0" y="0"/>
            <a:chExt cx="1546392" cy="304288"/>
          </a:xfrm>
        </p:grpSpPr>
        <p:sp>
          <p:nvSpPr>
            <p:cNvPr name="Freeform 42" id="42"/>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43" id="43"/>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44" id="44"/>
          <p:cNvSpPr txBox="true"/>
          <p:nvPr/>
        </p:nvSpPr>
        <p:spPr>
          <a:xfrm rot="0">
            <a:off x="3791308" y="6319597"/>
            <a:ext cx="1699050"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Kartik</a:t>
            </a:r>
          </a:p>
        </p:txBody>
      </p:sp>
      <p:sp>
        <p:nvSpPr>
          <p:cNvPr name="TextBox 45" id="45"/>
          <p:cNvSpPr txBox="true"/>
          <p:nvPr/>
        </p:nvSpPr>
        <p:spPr>
          <a:xfrm rot="0">
            <a:off x="3960359" y="7716418"/>
            <a:ext cx="1360947"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Aditi</a:t>
            </a:r>
          </a:p>
        </p:txBody>
      </p:sp>
      <p:grpSp>
        <p:nvGrpSpPr>
          <p:cNvPr name="Group 46" id="46"/>
          <p:cNvGrpSpPr/>
          <p:nvPr/>
        </p:nvGrpSpPr>
        <p:grpSpPr>
          <a:xfrm rot="0">
            <a:off x="1705105" y="8960839"/>
            <a:ext cx="5871456" cy="1155342"/>
            <a:chOff x="0" y="0"/>
            <a:chExt cx="1546392" cy="304288"/>
          </a:xfrm>
        </p:grpSpPr>
        <p:sp>
          <p:nvSpPr>
            <p:cNvPr name="Freeform 47" id="47"/>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48" id="48"/>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49" id="49"/>
          <p:cNvSpPr txBox="true"/>
          <p:nvPr/>
        </p:nvSpPr>
        <p:spPr>
          <a:xfrm rot="0">
            <a:off x="2266096" y="9109885"/>
            <a:ext cx="4942870"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Ashutosh Sharma</a:t>
            </a:r>
          </a:p>
        </p:txBody>
      </p:sp>
      <p:sp>
        <p:nvSpPr>
          <p:cNvPr name="Freeform 50" id="50"/>
          <p:cNvSpPr/>
          <p:nvPr/>
        </p:nvSpPr>
        <p:spPr>
          <a:xfrm flipH="true" flipV="false" rot="-3561944">
            <a:off x="16449251" y="2584851"/>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51" id="51"/>
          <p:cNvSpPr/>
          <p:nvPr/>
        </p:nvSpPr>
        <p:spPr>
          <a:xfrm>
            <a:off x="13132143" y="4741601"/>
            <a:ext cx="0" cy="556224"/>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941998">
            <a:off x="9462184" y="6329139"/>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50600">
            <a:off x="3594091" y="4110285"/>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3561944">
            <a:off x="16449251" y="3033050"/>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1" id="11"/>
          <p:cNvSpPr/>
          <p:nvPr/>
        </p:nvSpPr>
        <p:spPr>
          <a:xfrm flipH="true">
            <a:off x="8916130" y="1680869"/>
            <a:ext cx="26296" cy="834936"/>
          </a:xfrm>
          <a:prstGeom prst="line">
            <a:avLst/>
          </a:prstGeom>
          <a:ln cap="flat" w="38100">
            <a:solidFill>
              <a:srgbClr val="000000"/>
            </a:solidFill>
            <a:prstDash val="solid"/>
            <a:headEnd type="none" len="sm" w="sm"/>
            <a:tailEnd type="triangle" len="med" w="lg"/>
          </a:ln>
        </p:spPr>
      </p:sp>
      <p:grpSp>
        <p:nvGrpSpPr>
          <p:cNvPr name="Group 12" id="12"/>
          <p:cNvGrpSpPr/>
          <p:nvPr/>
        </p:nvGrpSpPr>
        <p:grpSpPr>
          <a:xfrm rot="0">
            <a:off x="5993550" y="827601"/>
            <a:ext cx="5871456" cy="1155342"/>
            <a:chOff x="0" y="0"/>
            <a:chExt cx="1546392" cy="304288"/>
          </a:xfrm>
        </p:grpSpPr>
        <p:sp>
          <p:nvSpPr>
            <p:cNvPr name="Freeform 13" id="13"/>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14" id="14"/>
            <p:cNvSpPr txBox="true"/>
            <p:nvPr/>
          </p:nvSpPr>
          <p:spPr>
            <a:xfrm>
              <a:off x="0" y="-28575"/>
              <a:ext cx="1546392" cy="332863"/>
            </a:xfrm>
            <a:prstGeom prst="rect">
              <a:avLst/>
            </a:prstGeom>
          </p:spPr>
          <p:txBody>
            <a:bodyPr anchor="ctr" rtlCol="false" tIns="50800" lIns="50800" bIns="50800" rIns="50800"/>
            <a:lstStyle/>
            <a:p>
              <a:pPr algn="ctr">
                <a:lnSpc>
                  <a:spcPts val="2100"/>
                </a:lnSpc>
              </a:pPr>
              <a:r>
                <a:rPr lang="en-US" sz="1500">
                  <a:solidFill>
                    <a:srgbClr val="BBAE97"/>
                  </a:solidFill>
                  <a:latin typeface="Canva Sans"/>
                </a:rPr>
                <a:t>fereferf</a:t>
              </a:r>
            </a:p>
          </p:txBody>
        </p:sp>
      </p:grpSp>
      <p:grpSp>
        <p:nvGrpSpPr>
          <p:cNvPr name="Group 15" id="15"/>
          <p:cNvGrpSpPr/>
          <p:nvPr/>
        </p:nvGrpSpPr>
        <p:grpSpPr>
          <a:xfrm rot="0">
            <a:off x="2030155" y="3426648"/>
            <a:ext cx="5871456" cy="1155342"/>
            <a:chOff x="0" y="0"/>
            <a:chExt cx="1546392" cy="304288"/>
          </a:xfrm>
        </p:grpSpPr>
        <p:sp>
          <p:nvSpPr>
            <p:cNvPr name="Freeform 16" id="16"/>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17" id="17"/>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2030155" y="7613314"/>
            <a:ext cx="5871456" cy="1155342"/>
            <a:chOff x="0" y="0"/>
            <a:chExt cx="1546392" cy="304288"/>
          </a:xfrm>
        </p:grpSpPr>
        <p:sp>
          <p:nvSpPr>
            <p:cNvPr name="Freeform 19" id="19"/>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20" id="20"/>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2030155" y="5586412"/>
            <a:ext cx="5871456" cy="1155342"/>
            <a:chOff x="0" y="0"/>
            <a:chExt cx="1546392" cy="304288"/>
          </a:xfrm>
        </p:grpSpPr>
        <p:sp>
          <p:nvSpPr>
            <p:cNvPr name="Freeform 22" id="22"/>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23" id="23"/>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grpSp>
        <p:nvGrpSpPr>
          <p:cNvPr name="Group 24" id="24"/>
          <p:cNvGrpSpPr/>
          <p:nvPr/>
        </p:nvGrpSpPr>
        <p:grpSpPr>
          <a:xfrm rot="0">
            <a:off x="10196415" y="3426648"/>
            <a:ext cx="5871456" cy="1155342"/>
            <a:chOff x="0" y="0"/>
            <a:chExt cx="1546392" cy="304288"/>
          </a:xfrm>
        </p:grpSpPr>
        <p:sp>
          <p:nvSpPr>
            <p:cNvPr name="Freeform 25" id="25"/>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26" id="26"/>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grpSp>
        <p:nvGrpSpPr>
          <p:cNvPr name="Group 27" id="27"/>
          <p:cNvGrpSpPr/>
          <p:nvPr/>
        </p:nvGrpSpPr>
        <p:grpSpPr>
          <a:xfrm rot="0">
            <a:off x="10253288" y="7504955"/>
            <a:ext cx="5814583" cy="1753345"/>
            <a:chOff x="0" y="0"/>
            <a:chExt cx="1531413" cy="461786"/>
          </a:xfrm>
        </p:grpSpPr>
        <p:sp>
          <p:nvSpPr>
            <p:cNvPr name="Freeform 28" id="28"/>
            <p:cNvSpPr/>
            <p:nvPr/>
          </p:nvSpPr>
          <p:spPr>
            <a:xfrm flipH="false" flipV="false" rot="0">
              <a:off x="0" y="0"/>
              <a:ext cx="1531413" cy="461786"/>
            </a:xfrm>
            <a:custGeom>
              <a:avLst/>
              <a:gdLst/>
              <a:ahLst/>
              <a:cxnLst/>
              <a:rect r="r" b="b" t="t" l="l"/>
              <a:pathLst>
                <a:path h="461786" w="1531413">
                  <a:moveTo>
                    <a:pt x="67905" y="0"/>
                  </a:moveTo>
                  <a:lnTo>
                    <a:pt x="1463508" y="0"/>
                  </a:lnTo>
                  <a:cubicBezTo>
                    <a:pt x="1481518" y="0"/>
                    <a:pt x="1498789" y="7154"/>
                    <a:pt x="1511524" y="19889"/>
                  </a:cubicBezTo>
                  <a:cubicBezTo>
                    <a:pt x="1524259" y="32623"/>
                    <a:pt x="1531413" y="49895"/>
                    <a:pt x="1531413" y="67905"/>
                  </a:cubicBezTo>
                  <a:lnTo>
                    <a:pt x="1531413" y="393882"/>
                  </a:lnTo>
                  <a:cubicBezTo>
                    <a:pt x="1531413" y="411891"/>
                    <a:pt x="1524259" y="429163"/>
                    <a:pt x="1511524" y="441898"/>
                  </a:cubicBezTo>
                  <a:cubicBezTo>
                    <a:pt x="1498789" y="454632"/>
                    <a:pt x="1481518" y="461786"/>
                    <a:pt x="1463508" y="461786"/>
                  </a:cubicBezTo>
                  <a:lnTo>
                    <a:pt x="67905" y="461786"/>
                  </a:lnTo>
                  <a:cubicBezTo>
                    <a:pt x="49895" y="461786"/>
                    <a:pt x="32623" y="454632"/>
                    <a:pt x="19889" y="441898"/>
                  </a:cubicBezTo>
                  <a:cubicBezTo>
                    <a:pt x="7154" y="429163"/>
                    <a:pt x="0" y="411891"/>
                    <a:pt x="0" y="393882"/>
                  </a:cubicBezTo>
                  <a:lnTo>
                    <a:pt x="0" y="67905"/>
                  </a:lnTo>
                  <a:cubicBezTo>
                    <a:pt x="0" y="49895"/>
                    <a:pt x="7154" y="32623"/>
                    <a:pt x="19889" y="19889"/>
                  </a:cubicBezTo>
                  <a:cubicBezTo>
                    <a:pt x="32623" y="7154"/>
                    <a:pt x="49895" y="0"/>
                    <a:pt x="67905" y="0"/>
                  </a:cubicBezTo>
                  <a:close/>
                </a:path>
              </a:pathLst>
            </a:custGeom>
            <a:solidFill>
              <a:srgbClr val="BBAE97"/>
            </a:solidFill>
          </p:spPr>
        </p:sp>
        <p:sp>
          <p:nvSpPr>
            <p:cNvPr name="TextBox 29" id="29"/>
            <p:cNvSpPr txBox="true"/>
            <p:nvPr/>
          </p:nvSpPr>
          <p:spPr>
            <a:xfrm>
              <a:off x="0" y="-28575"/>
              <a:ext cx="1531413" cy="490361"/>
            </a:xfrm>
            <a:prstGeom prst="rect">
              <a:avLst/>
            </a:prstGeom>
          </p:spPr>
          <p:txBody>
            <a:bodyPr anchor="ctr" rtlCol="false" tIns="50800" lIns="50800" bIns="50800" rIns="50800"/>
            <a:lstStyle/>
            <a:p>
              <a:pPr algn="ctr">
                <a:lnSpc>
                  <a:spcPts val="2100"/>
                </a:lnSpc>
              </a:pPr>
            </a:p>
          </p:txBody>
        </p:sp>
      </p:grpSp>
      <p:grpSp>
        <p:nvGrpSpPr>
          <p:cNvPr name="Group 30" id="30"/>
          <p:cNvGrpSpPr/>
          <p:nvPr/>
        </p:nvGrpSpPr>
        <p:grpSpPr>
          <a:xfrm rot="0">
            <a:off x="10196415" y="5586412"/>
            <a:ext cx="5871456" cy="1155342"/>
            <a:chOff x="0" y="0"/>
            <a:chExt cx="1546392" cy="304288"/>
          </a:xfrm>
        </p:grpSpPr>
        <p:sp>
          <p:nvSpPr>
            <p:cNvPr name="Freeform 31" id="31"/>
            <p:cNvSpPr/>
            <p:nvPr/>
          </p:nvSpPr>
          <p:spPr>
            <a:xfrm flipH="false" flipV="false" rot="0">
              <a:off x="0" y="0"/>
              <a:ext cx="1546392" cy="304288"/>
            </a:xfrm>
            <a:custGeom>
              <a:avLst/>
              <a:gdLst/>
              <a:ahLst/>
              <a:cxnLst/>
              <a:rect r="r" b="b" t="t" l="l"/>
              <a:pathLst>
                <a:path h="304288" w="1546392">
                  <a:moveTo>
                    <a:pt x="67247" y="0"/>
                  </a:moveTo>
                  <a:lnTo>
                    <a:pt x="1479145" y="0"/>
                  </a:lnTo>
                  <a:cubicBezTo>
                    <a:pt x="1496980" y="0"/>
                    <a:pt x="1514084" y="7085"/>
                    <a:pt x="1526696" y="19696"/>
                  </a:cubicBezTo>
                  <a:cubicBezTo>
                    <a:pt x="1539307" y="32307"/>
                    <a:pt x="1546392" y="49412"/>
                    <a:pt x="1546392" y="67247"/>
                  </a:cubicBezTo>
                  <a:lnTo>
                    <a:pt x="1546392" y="237041"/>
                  </a:lnTo>
                  <a:cubicBezTo>
                    <a:pt x="1546392" y="274180"/>
                    <a:pt x="1516284" y="304288"/>
                    <a:pt x="1479145" y="304288"/>
                  </a:cubicBezTo>
                  <a:lnTo>
                    <a:pt x="67247" y="304288"/>
                  </a:lnTo>
                  <a:cubicBezTo>
                    <a:pt x="30108" y="304288"/>
                    <a:pt x="0" y="274180"/>
                    <a:pt x="0" y="237041"/>
                  </a:cubicBezTo>
                  <a:lnTo>
                    <a:pt x="0" y="67247"/>
                  </a:lnTo>
                  <a:cubicBezTo>
                    <a:pt x="0" y="30108"/>
                    <a:pt x="30108" y="0"/>
                    <a:pt x="67247" y="0"/>
                  </a:cubicBezTo>
                  <a:close/>
                </a:path>
              </a:pathLst>
            </a:custGeom>
            <a:solidFill>
              <a:srgbClr val="BBAE97"/>
            </a:solidFill>
          </p:spPr>
        </p:sp>
        <p:sp>
          <p:nvSpPr>
            <p:cNvPr name="TextBox 32" id="32"/>
            <p:cNvSpPr txBox="true"/>
            <p:nvPr/>
          </p:nvSpPr>
          <p:spPr>
            <a:xfrm>
              <a:off x="0" y="-28575"/>
              <a:ext cx="1546392" cy="332863"/>
            </a:xfrm>
            <a:prstGeom prst="rect">
              <a:avLst/>
            </a:prstGeom>
          </p:spPr>
          <p:txBody>
            <a:bodyPr anchor="ctr" rtlCol="false" tIns="50800" lIns="50800" bIns="50800" rIns="50800"/>
            <a:lstStyle/>
            <a:p>
              <a:pPr algn="ctr">
                <a:lnSpc>
                  <a:spcPts val="2100"/>
                </a:lnSpc>
              </a:pPr>
            </a:p>
          </p:txBody>
        </p:sp>
      </p:grpSp>
      <p:sp>
        <p:nvSpPr>
          <p:cNvPr name="TextBox 33" id="33"/>
          <p:cNvSpPr txBox="true"/>
          <p:nvPr/>
        </p:nvSpPr>
        <p:spPr>
          <a:xfrm rot="0">
            <a:off x="6896042" y="908744"/>
            <a:ext cx="4749473"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Open Website</a:t>
            </a:r>
          </a:p>
        </p:txBody>
      </p:sp>
      <p:sp>
        <p:nvSpPr>
          <p:cNvPr name="TextBox 34" id="34"/>
          <p:cNvSpPr txBox="true"/>
          <p:nvPr/>
        </p:nvSpPr>
        <p:spPr>
          <a:xfrm rot="0">
            <a:off x="2166613" y="3505614"/>
            <a:ext cx="5598539"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Chatbot Interaction</a:t>
            </a:r>
          </a:p>
        </p:txBody>
      </p:sp>
      <p:sp>
        <p:nvSpPr>
          <p:cNvPr name="TextBox 35" id="35"/>
          <p:cNvSpPr txBox="true"/>
          <p:nvPr/>
        </p:nvSpPr>
        <p:spPr>
          <a:xfrm rot="0">
            <a:off x="3152138" y="5735459"/>
            <a:ext cx="3224262"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Suggestion</a:t>
            </a:r>
          </a:p>
        </p:txBody>
      </p:sp>
      <p:sp>
        <p:nvSpPr>
          <p:cNvPr name="TextBox 36" id="36"/>
          <p:cNvSpPr txBox="true"/>
          <p:nvPr/>
        </p:nvSpPr>
        <p:spPr>
          <a:xfrm rot="0">
            <a:off x="3299743" y="7762360"/>
            <a:ext cx="4176013"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VR Meditation</a:t>
            </a:r>
          </a:p>
        </p:txBody>
      </p:sp>
      <p:sp>
        <p:nvSpPr>
          <p:cNvPr name="TextBox 37" id="37"/>
          <p:cNvSpPr txBox="true"/>
          <p:nvPr/>
        </p:nvSpPr>
        <p:spPr>
          <a:xfrm rot="0">
            <a:off x="10795487" y="3505614"/>
            <a:ext cx="3775934"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Login/Signup</a:t>
            </a:r>
          </a:p>
        </p:txBody>
      </p:sp>
      <p:sp>
        <p:nvSpPr>
          <p:cNvPr name="TextBox 38" id="38"/>
          <p:cNvSpPr txBox="true"/>
          <p:nvPr/>
        </p:nvSpPr>
        <p:spPr>
          <a:xfrm rot="0">
            <a:off x="10941095" y="5675365"/>
            <a:ext cx="3352827"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Play Games</a:t>
            </a:r>
          </a:p>
        </p:txBody>
      </p:sp>
      <p:sp>
        <p:nvSpPr>
          <p:cNvPr name="TextBox 39" id="39"/>
          <p:cNvSpPr txBox="true"/>
          <p:nvPr/>
        </p:nvSpPr>
        <p:spPr>
          <a:xfrm rot="0">
            <a:off x="11007040" y="7572000"/>
            <a:ext cx="3352827" cy="15716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Blog/Video Resources</a:t>
            </a:r>
          </a:p>
        </p:txBody>
      </p:sp>
      <p:sp>
        <p:nvSpPr>
          <p:cNvPr name="AutoShape 40" id="40"/>
          <p:cNvSpPr/>
          <p:nvPr/>
        </p:nvSpPr>
        <p:spPr>
          <a:xfrm flipH="true">
            <a:off x="5618771" y="2556613"/>
            <a:ext cx="26296" cy="834936"/>
          </a:xfrm>
          <a:prstGeom prst="line">
            <a:avLst/>
          </a:prstGeom>
          <a:ln cap="flat" w="38100">
            <a:solidFill>
              <a:srgbClr val="000000"/>
            </a:solidFill>
            <a:prstDash val="solid"/>
            <a:headEnd type="none" len="sm" w="sm"/>
            <a:tailEnd type="triangle" len="med" w="lg"/>
          </a:ln>
        </p:spPr>
      </p:sp>
      <p:sp>
        <p:nvSpPr>
          <p:cNvPr name="AutoShape 41" id="41"/>
          <p:cNvSpPr/>
          <p:nvPr/>
        </p:nvSpPr>
        <p:spPr>
          <a:xfrm>
            <a:off x="12175394" y="2623854"/>
            <a:ext cx="16229" cy="835193"/>
          </a:xfrm>
          <a:prstGeom prst="line">
            <a:avLst/>
          </a:prstGeom>
          <a:ln cap="flat" w="38100">
            <a:solidFill>
              <a:srgbClr val="000000"/>
            </a:solidFill>
            <a:prstDash val="solid"/>
            <a:headEnd type="none" len="sm" w="sm"/>
            <a:tailEnd type="triangle" len="med" w="lg"/>
          </a:ln>
        </p:spPr>
      </p:sp>
      <p:sp>
        <p:nvSpPr>
          <p:cNvPr name="AutoShape 42" id="42"/>
          <p:cNvSpPr/>
          <p:nvPr/>
        </p:nvSpPr>
        <p:spPr>
          <a:xfrm>
            <a:off x="5664108" y="2575064"/>
            <a:ext cx="6492240" cy="0"/>
          </a:xfrm>
          <a:prstGeom prst="line">
            <a:avLst/>
          </a:prstGeom>
          <a:ln cap="flat" w="38100">
            <a:solidFill>
              <a:srgbClr val="000000"/>
            </a:solidFill>
            <a:prstDash val="solid"/>
            <a:headEnd type="none" len="sm" w="sm"/>
            <a:tailEnd type="none" len="sm" w="sm"/>
          </a:ln>
        </p:spPr>
      </p:sp>
      <p:sp>
        <p:nvSpPr>
          <p:cNvPr name="AutoShape 43" id="43"/>
          <p:cNvSpPr/>
          <p:nvPr/>
        </p:nvSpPr>
        <p:spPr>
          <a:xfrm>
            <a:off x="12229716" y="4601677"/>
            <a:ext cx="16229" cy="835193"/>
          </a:xfrm>
          <a:prstGeom prst="line">
            <a:avLst/>
          </a:prstGeom>
          <a:ln cap="flat" w="38100">
            <a:solidFill>
              <a:srgbClr val="000000"/>
            </a:solidFill>
            <a:prstDash val="solid"/>
            <a:headEnd type="none" len="sm" w="sm"/>
            <a:tailEnd type="triangle" len="med" w="lg"/>
          </a:ln>
        </p:spPr>
      </p:sp>
      <p:sp>
        <p:nvSpPr>
          <p:cNvPr name="AutoShape 44" id="44"/>
          <p:cNvSpPr/>
          <p:nvPr/>
        </p:nvSpPr>
        <p:spPr>
          <a:xfrm>
            <a:off x="12284038" y="6669762"/>
            <a:ext cx="16229" cy="835193"/>
          </a:xfrm>
          <a:prstGeom prst="line">
            <a:avLst/>
          </a:prstGeom>
          <a:ln cap="flat" w="38100">
            <a:solidFill>
              <a:srgbClr val="000000"/>
            </a:solidFill>
            <a:prstDash val="solid"/>
            <a:headEnd type="none" len="sm" w="sm"/>
            <a:tailEnd type="triangle" len="med" w="lg"/>
          </a:ln>
        </p:spPr>
      </p:sp>
      <p:sp>
        <p:nvSpPr>
          <p:cNvPr name="AutoShape 45" id="45"/>
          <p:cNvSpPr/>
          <p:nvPr/>
        </p:nvSpPr>
        <p:spPr>
          <a:xfrm>
            <a:off x="5573082" y="6777751"/>
            <a:ext cx="16229" cy="835193"/>
          </a:xfrm>
          <a:prstGeom prst="line">
            <a:avLst/>
          </a:prstGeom>
          <a:ln cap="flat" w="38100">
            <a:solidFill>
              <a:srgbClr val="000000"/>
            </a:solidFill>
            <a:prstDash val="solid"/>
            <a:headEnd type="none" len="sm" w="sm"/>
            <a:tailEnd type="triangle" len="med" w="lg"/>
          </a:ln>
        </p:spPr>
      </p:sp>
      <p:sp>
        <p:nvSpPr>
          <p:cNvPr name="AutoShape 46" id="46"/>
          <p:cNvSpPr/>
          <p:nvPr/>
        </p:nvSpPr>
        <p:spPr>
          <a:xfrm>
            <a:off x="5545921" y="4582360"/>
            <a:ext cx="16229" cy="835193"/>
          </a:xfrm>
          <a:prstGeom prst="line">
            <a:avLst/>
          </a:prstGeom>
          <a:ln cap="flat" w="38100">
            <a:solidFill>
              <a:srgbClr val="000000"/>
            </a:solidFill>
            <a:prstDash val="solid"/>
            <a:headEnd type="none" len="sm" w="sm"/>
            <a:tailEnd type="triangle" len="med" w="lg"/>
          </a:ln>
        </p:spPr>
      </p:sp>
      <p:sp>
        <p:nvSpPr>
          <p:cNvPr name="AutoShape 47" id="47"/>
          <p:cNvSpPr/>
          <p:nvPr/>
        </p:nvSpPr>
        <p:spPr>
          <a:xfrm flipH="true">
            <a:off x="8010389" y="4004319"/>
            <a:ext cx="2186026" cy="38367"/>
          </a:xfrm>
          <a:prstGeom prst="line">
            <a:avLst/>
          </a:prstGeom>
          <a:ln cap="flat" w="38100">
            <a:solidFill>
              <a:srgbClr val="000000"/>
            </a:solidFill>
            <a:prstDash val="solid"/>
            <a:headEnd type="none" len="sm" w="sm"/>
            <a:tailEnd type="arrow" len="sm" w="med"/>
          </a:ln>
        </p:spPr>
      </p:sp>
      <p:sp>
        <p:nvSpPr>
          <p:cNvPr name="AutoShape 48" id="48"/>
          <p:cNvSpPr/>
          <p:nvPr/>
        </p:nvSpPr>
        <p:spPr>
          <a:xfrm flipH="true">
            <a:off x="7901611" y="4708800"/>
            <a:ext cx="1948951" cy="3482184"/>
          </a:xfrm>
          <a:prstGeom prst="line">
            <a:avLst/>
          </a:prstGeom>
          <a:ln cap="flat" w="38100">
            <a:solidFill>
              <a:srgbClr val="000000"/>
            </a:solidFill>
            <a:prstDash val="solid"/>
            <a:headEnd type="none" len="sm" w="sm"/>
            <a:tailEnd type="arrow" len="sm" w="med"/>
          </a:ln>
        </p:spPr>
      </p:sp>
      <p:sp>
        <p:nvSpPr>
          <p:cNvPr name="AutoShape 49" id="49"/>
          <p:cNvSpPr/>
          <p:nvPr/>
        </p:nvSpPr>
        <p:spPr>
          <a:xfrm>
            <a:off x="7901611" y="6164083"/>
            <a:ext cx="2294805"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941" t="0" r="-2941"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941998">
            <a:off x="9462184" y="6329139"/>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50600">
            <a:off x="3594091" y="4110285"/>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3561944">
            <a:off x="16449251" y="3033050"/>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2692849" y="967603"/>
            <a:ext cx="12583491" cy="1312799"/>
            <a:chOff x="0" y="0"/>
            <a:chExt cx="16777988" cy="1750399"/>
          </a:xfrm>
        </p:grpSpPr>
        <p:sp>
          <p:nvSpPr>
            <p:cNvPr name="Freeform 12" id="12"/>
            <p:cNvSpPr/>
            <p:nvPr/>
          </p:nvSpPr>
          <p:spPr>
            <a:xfrm flipH="false" flipV="false" rot="0">
              <a:off x="3105141" y="1029359"/>
              <a:ext cx="11778860" cy="721040"/>
            </a:xfrm>
            <a:custGeom>
              <a:avLst/>
              <a:gdLst/>
              <a:ahLst/>
              <a:cxnLst/>
              <a:rect r="r" b="b" t="t" l="l"/>
              <a:pathLst>
                <a:path h="721040" w="11778860">
                  <a:moveTo>
                    <a:pt x="0" y="0"/>
                  </a:moveTo>
                  <a:lnTo>
                    <a:pt x="11778860" y="0"/>
                  </a:lnTo>
                  <a:lnTo>
                    <a:pt x="11778860" y="721040"/>
                  </a:lnTo>
                  <a:lnTo>
                    <a:pt x="0" y="7210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0" y="-180975"/>
              <a:ext cx="16777988" cy="1519555"/>
            </a:xfrm>
            <a:prstGeom prst="rect">
              <a:avLst/>
            </a:prstGeom>
          </p:spPr>
          <p:txBody>
            <a:bodyPr anchor="t" rtlCol="false" tIns="0" lIns="0" bIns="0" rIns="0">
              <a:spAutoFit/>
            </a:bodyPr>
            <a:lstStyle/>
            <a:p>
              <a:pPr algn="ctr">
                <a:lnSpc>
                  <a:spcPts val="9240"/>
                </a:lnSpc>
              </a:pPr>
              <a:r>
                <a:rPr lang="en-US" sz="6600" spc="686">
                  <a:solidFill>
                    <a:srgbClr val="243440"/>
                  </a:solidFill>
                  <a:latin typeface="Poppins Bold"/>
                </a:rPr>
                <a:t>VR MEDITATION</a:t>
              </a:r>
            </a:p>
          </p:txBody>
        </p:sp>
      </p:grpSp>
      <p:sp>
        <p:nvSpPr>
          <p:cNvPr name="Freeform 14" id="14"/>
          <p:cNvSpPr/>
          <p:nvPr/>
        </p:nvSpPr>
        <p:spPr>
          <a:xfrm flipH="false" flipV="false" rot="0">
            <a:off x="14054553" y="2518528"/>
            <a:ext cx="4140382" cy="4140382"/>
          </a:xfrm>
          <a:custGeom>
            <a:avLst/>
            <a:gdLst/>
            <a:ahLst/>
            <a:cxnLst/>
            <a:rect r="r" b="b" t="t" l="l"/>
            <a:pathLst>
              <a:path h="4140382" w="4140382">
                <a:moveTo>
                  <a:pt x="0" y="0"/>
                </a:moveTo>
                <a:lnTo>
                  <a:pt x="4140382" y="0"/>
                </a:lnTo>
                <a:lnTo>
                  <a:pt x="4140382" y="4140382"/>
                </a:lnTo>
                <a:lnTo>
                  <a:pt x="0" y="4140382"/>
                </a:lnTo>
                <a:lnTo>
                  <a:pt x="0" y="0"/>
                </a:lnTo>
                <a:close/>
              </a:path>
            </a:pathLst>
          </a:custGeom>
          <a:blipFill>
            <a:blip r:embed="rId12"/>
            <a:stretch>
              <a:fillRect l="0" t="0" r="0" b="0"/>
            </a:stretch>
          </a:blipFill>
        </p:spPr>
      </p:sp>
      <p:sp>
        <p:nvSpPr>
          <p:cNvPr name="TextBox 15" id="15"/>
          <p:cNvSpPr txBox="true"/>
          <p:nvPr/>
        </p:nvSpPr>
        <p:spPr>
          <a:xfrm rot="0">
            <a:off x="1621684" y="2621571"/>
            <a:ext cx="12252584" cy="6463541"/>
          </a:xfrm>
          <a:prstGeom prst="rect">
            <a:avLst/>
          </a:prstGeom>
        </p:spPr>
        <p:txBody>
          <a:bodyPr anchor="t" rtlCol="false" tIns="0" lIns="0" bIns="0" rIns="0">
            <a:spAutoFit/>
          </a:bodyPr>
          <a:lstStyle/>
          <a:p>
            <a:pPr>
              <a:lnSpc>
                <a:spcPts val="5205"/>
              </a:lnSpc>
            </a:pPr>
            <a:r>
              <a:rPr lang="en-US" sz="3718">
                <a:solidFill>
                  <a:srgbClr val="243440"/>
                </a:solidFill>
                <a:latin typeface="Poppins"/>
              </a:rPr>
              <a:t>Virtual Reality creates immersive environments that can transport individuals to serene and calming settings. By using VR headsets, users can escape the stresses of the real world, facilitating deep relaxation and mindfulness. This technology offers a controlled and customizable meditation experience, allowing users to tailor their environment to suit their preferences for a more effective meditation session.</a:t>
            </a:r>
          </a:p>
          <a:p>
            <a:pPr>
              <a:lnSpc>
                <a:spcPts val="520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13612922" y="3241481"/>
            <a:ext cx="3900948" cy="3900948"/>
          </a:xfrm>
          <a:custGeom>
            <a:avLst/>
            <a:gdLst/>
            <a:ahLst/>
            <a:cxnLst/>
            <a:rect r="r" b="b" t="t" l="l"/>
            <a:pathLst>
              <a:path h="3900948" w="3900948">
                <a:moveTo>
                  <a:pt x="0" y="0"/>
                </a:moveTo>
                <a:lnTo>
                  <a:pt x="3900948" y="0"/>
                </a:lnTo>
                <a:lnTo>
                  <a:pt x="3900948" y="3900948"/>
                </a:lnTo>
                <a:lnTo>
                  <a:pt x="0" y="3900948"/>
                </a:lnTo>
                <a:lnTo>
                  <a:pt x="0" y="0"/>
                </a:lnTo>
                <a:close/>
              </a:path>
            </a:pathLst>
          </a:custGeom>
          <a:blipFill>
            <a:blip r:embed="rId2"/>
            <a:stretch>
              <a:fillRect l="0" t="0" r="0" b="0"/>
            </a:stretch>
          </a:blipFill>
        </p:spPr>
      </p:sp>
      <p:sp>
        <p:nvSpPr>
          <p:cNvPr name="Freeform 3" id="3"/>
          <p:cNvSpPr/>
          <p:nvPr/>
        </p:nvSpPr>
        <p:spPr>
          <a:xfrm flipH="false" flipV="false" rot="0">
            <a:off x="10508256" y="-408117"/>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319914" y="4994884"/>
            <a:ext cx="8039571" cy="5583848"/>
          </a:xfrm>
          <a:custGeom>
            <a:avLst/>
            <a:gdLst/>
            <a:ahLst/>
            <a:cxnLst/>
            <a:rect r="r" b="b" t="t" l="l"/>
            <a:pathLst>
              <a:path h="5583848" w="8039571">
                <a:moveTo>
                  <a:pt x="0" y="0"/>
                </a:moveTo>
                <a:lnTo>
                  <a:pt x="8039572" y="0"/>
                </a:lnTo>
                <a:lnTo>
                  <a:pt x="8039572" y="5583848"/>
                </a:lnTo>
                <a:lnTo>
                  <a:pt x="0" y="5583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52175" y="5600444"/>
            <a:ext cx="6012231" cy="5641597"/>
          </a:xfrm>
          <a:custGeom>
            <a:avLst/>
            <a:gdLst/>
            <a:ahLst/>
            <a:cxnLst/>
            <a:rect r="r" b="b" t="t" l="l"/>
            <a:pathLst>
              <a:path h="5641597" w="6012231">
                <a:moveTo>
                  <a:pt x="0" y="0"/>
                </a:moveTo>
                <a:lnTo>
                  <a:pt x="6012231" y="0"/>
                </a:lnTo>
                <a:lnTo>
                  <a:pt x="6012231" y="5641597"/>
                </a:lnTo>
                <a:lnTo>
                  <a:pt x="0" y="56415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false" rot="228063">
            <a:off x="-439286" y="8548966"/>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5142693">
            <a:off x="11998389" y="-8214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085091">
            <a:off x="13670944" y="5968272"/>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true" flipV="true" rot="10281067">
            <a:off x="15718019" y="8072539"/>
            <a:ext cx="2139654" cy="1797309"/>
          </a:xfrm>
          <a:custGeom>
            <a:avLst/>
            <a:gdLst/>
            <a:ahLst/>
            <a:cxnLst/>
            <a:rect r="r" b="b" t="t" l="l"/>
            <a:pathLst>
              <a:path h="1797309" w="2139654">
                <a:moveTo>
                  <a:pt x="2139654" y="1797309"/>
                </a:moveTo>
                <a:lnTo>
                  <a:pt x="0" y="1797309"/>
                </a:lnTo>
                <a:lnTo>
                  <a:pt x="0" y="0"/>
                </a:lnTo>
                <a:lnTo>
                  <a:pt x="2139654" y="0"/>
                </a:lnTo>
                <a:lnTo>
                  <a:pt x="2139654" y="1797309"/>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1708428">
            <a:off x="-1925391" y="1073622"/>
            <a:ext cx="7315200" cy="2194560"/>
          </a:xfrm>
          <a:custGeom>
            <a:avLst/>
            <a:gdLst/>
            <a:ahLst/>
            <a:cxnLst/>
            <a:rect r="r" b="b" t="t" l="l"/>
            <a:pathLst>
              <a:path h="2194560" w="7315200">
                <a:moveTo>
                  <a:pt x="0" y="0"/>
                </a:moveTo>
                <a:lnTo>
                  <a:pt x="7315200" y="0"/>
                </a:lnTo>
                <a:lnTo>
                  <a:pt x="7315200" y="2194560"/>
                </a:lnTo>
                <a:lnTo>
                  <a:pt x="0" y="219456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4532684">
            <a:off x="86123" y="5599496"/>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true" flipV="false" rot="-10260044">
            <a:off x="15430065" y="-578048"/>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8853935">
            <a:off x="106301" y="-215936"/>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2700000">
            <a:off x="10887114" y="864537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false" flipV="false" rot="5662259">
            <a:off x="17254973" y="2196175"/>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grpSp>
        <p:nvGrpSpPr>
          <p:cNvPr name="Group 18" id="18"/>
          <p:cNvGrpSpPr/>
          <p:nvPr/>
        </p:nvGrpSpPr>
        <p:grpSpPr>
          <a:xfrm rot="0">
            <a:off x="2852255" y="1927440"/>
            <a:ext cx="12583491" cy="1314041"/>
            <a:chOff x="0" y="0"/>
            <a:chExt cx="16777988" cy="1752055"/>
          </a:xfrm>
        </p:grpSpPr>
        <p:sp>
          <p:nvSpPr>
            <p:cNvPr name="TextBox 19" id="19"/>
            <p:cNvSpPr txBox="true"/>
            <p:nvPr/>
          </p:nvSpPr>
          <p:spPr>
            <a:xfrm rot="0">
              <a:off x="0" y="-180975"/>
              <a:ext cx="16777988" cy="1519555"/>
            </a:xfrm>
            <a:prstGeom prst="rect">
              <a:avLst/>
            </a:prstGeom>
          </p:spPr>
          <p:txBody>
            <a:bodyPr anchor="t" rtlCol="false" tIns="0" lIns="0" bIns="0" rIns="0">
              <a:spAutoFit/>
            </a:bodyPr>
            <a:lstStyle/>
            <a:p>
              <a:pPr algn="ctr">
                <a:lnSpc>
                  <a:spcPts val="9240"/>
                </a:lnSpc>
              </a:pPr>
              <a:r>
                <a:rPr lang="en-US" sz="6600" spc="686">
                  <a:solidFill>
                    <a:srgbClr val="543324"/>
                  </a:solidFill>
                  <a:latin typeface="Poppins Bold"/>
                </a:rPr>
                <a:t>CHATBOT</a:t>
              </a:r>
            </a:p>
          </p:txBody>
        </p:sp>
        <p:sp>
          <p:nvSpPr>
            <p:cNvPr name="Freeform 20" id="20"/>
            <p:cNvSpPr/>
            <p:nvPr/>
          </p:nvSpPr>
          <p:spPr>
            <a:xfrm flipH="false" flipV="false" rot="0">
              <a:off x="4591146" y="1218855"/>
              <a:ext cx="8710324" cy="533200"/>
            </a:xfrm>
            <a:custGeom>
              <a:avLst/>
              <a:gdLst/>
              <a:ahLst/>
              <a:cxnLst/>
              <a:rect r="r" b="b" t="t" l="l"/>
              <a:pathLst>
                <a:path h="533200" w="8710324">
                  <a:moveTo>
                    <a:pt x="0" y="0"/>
                  </a:moveTo>
                  <a:lnTo>
                    <a:pt x="8710324" y="0"/>
                  </a:lnTo>
                  <a:lnTo>
                    <a:pt x="8710324" y="533200"/>
                  </a:lnTo>
                  <a:lnTo>
                    <a:pt x="0" y="5332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sp>
        <p:nvSpPr>
          <p:cNvPr name="TextBox 21" id="21"/>
          <p:cNvSpPr txBox="true"/>
          <p:nvPr/>
        </p:nvSpPr>
        <p:spPr>
          <a:xfrm rot="0">
            <a:off x="1453941" y="3534302"/>
            <a:ext cx="12986644" cy="2066141"/>
          </a:xfrm>
          <a:prstGeom prst="rect">
            <a:avLst/>
          </a:prstGeom>
        </p:spPr>
        <p:txBody>
          <a:bodyPr anchor="t" rtlCol="false" tIns="0" lIns="0" bIns="0" rIns="0">
            <a:spAutoFit/>
          </a:bodyPr>
          <a:lstStyle/>
          <a:p>
            <a:pPr>
              <a:lnSpc>
                <a:spcPts val="5517"/>
              </a:lnSpc>
            </a:pPr>
            <a:r>
              <a:rPr lang="en-US" sz="3941">
                <a:solidFill>
                  <a:srgbClr val="243440"/>
                </a:solidFill>
                <a:latin typeface="Poppins"/>
              </a:rPr>
              <a:t>A chatbot can behave like a therapist providing emotional support to people with anxiety &amp; depression.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5F1"/>
        </a:solidFill>
      </p:bgPr>
    </p:bg>
    <p:spTree>
      <p:nvGrpSpPr>
        <p:cNvPr id="1" name=""/>
        <p:cNvGrpSpPr/>
        <p:nvPr/>
      </p:nvGrpSpPr>
      <p:grpSpPr>
        <a:xfrm>
          <a:off x="0" y="0"/>
          <a:ext cx="0" cy="0"/>
          <a:chOff x="0" y="0"/>
          <a:chExt cx="0" cy="0"/>
        </a:xfrm>
      </p:grpSpPr>
      <p:sp>
        <p:nvSpPr>
          <p:cNvPr name="Freeform 2" id="2"/>
          <p:cNvSpPr/>
          <p:nvPr/>
        </p:nvSpPr>
        <p:spPr>
          <a:xfrm flipH="false" flipV="false" rot="-10734867">
            <a:off x="-548311" y="5395746"/>
            <a:ext cx="8039571" cy="5583848"/>
          </a:xfrm>
          <a:custGeom>
            <a:avLst/>
            <a:gdLst/>
            <a:ahLst/>
            <a:cxnLst/>
            <a:rect r="r" b="b" t="t" l="l"/>
            <a:pathLst>
              <a:path h="5583848" w="8039571">
                <a:moveTo>
                  <a:pt x="0" y="0"/>
                </a:moveTo>
                <a:lnTo>
                  <a:pt x="8039571" y="0"/>
                </a:lnTo>
                <a:lnTo>
                  <a:pt x="8039571" y="5583848"/>
                </a:lnTo>
                <a:lnTo>
                  <a:pt x="0" y="55838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2726" y="2797500"/>
            <a:ext cx="4593887" cy="4729533"/>
          </a:xfrm>
          <a:custGeom>
            <a:avLst/>
            <a:gdLst/>
            <a:ahLst/>
            <a:cxnLst/>
            <a:rect r="r" b="b" t="t" l="l"/>
            <a:pathLst>
              <a:path h="4729533" w="4593887">
                <a:moveTo>
                  <a:pt x="0" y="0"/>
                </a:moveTo>
                <a:lnTo>
                  <a:pt x="4593887" y="0"/>
                </a:lnTo>
                <a:lnTo>
                  <a:pt x="4593887" y="4729534"/>
                </a:lnTo>
                <a:lnTo>
                  <a:pt x="0" y="4729534"/>
                </a:lnTo>
                <a:lnTo>
                  <a:pt x="0" y="0"/>
                </a:lnTo>
                <a:close/>
              </a:path>
            </a:pathLst>
          </a:custGeom>
          <a:blipFill>
            <a:blip r:embed="rId4"/>
            <a:stretch>
              <a:fillRect l="-1303" t="0" r="-1649" b="0"/>
            </a:stretch>
          </a:blipFill>
        </p:spPr>
      </p:sp>
      <p:sp>
        <p:nvSpPr>
          <p:cNvPr name="Freeform 4" id="4"/>
          <p:cNvSpPr/>
          <p:nvPr/>
        </p:nvSpPr>
        <p:spPr>
          <a:xfrm flipH="false" flipV="false" rot="-1627718">
            <a:off x="-511939" y="7162358"/>
            <a:ext cx="4990657" cy="4683000"/>
          </a:xfrm>
          <a:custGeom>
            <a:avLst/>
            <a:gdLst/>
            <a:ahLst/>
            <a:cxnLst/>
            <a:rect r="r" b="b" t="t" l="l"/>
            <a:pathLst>
              <a:path h="4683000" w="4990657">
                <a:moveTo>
                  <a:pt x="0" y="0"/>
                </a:moveTo>
                <a:lnTo>
                  <a:pt x="4990657" y="0"/>
                </a:lnTo>
                <a:lnTo>
                  <a:pt x="4990657" y="4682999"/>
                </a:lnTo>
                <a:lnTo>
                  <a:pt x="0" y="4682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4687910">
            <a:off x="-427480" y="360281"/>
            <a:ext cx="2331803" cy="1965652"/>
          </a:xfrm>
          <a:custGeom>
            <a:avLst/>
            <a:gdLst/>
            <a:ahLst/>
            <a:cxnLst/>
            <a:rect r="r" b="b" t="t" l="l"/>
            <a:pathLst>
              <a:path h="1965652" w="2331803">
                <a:moveTo>
                  <a:pt x="2331802" y="0"/>
                </a:moveTo>
                <a:lnTo>
                  <a:pt x="0" y="0"/>
                </a:lnTo>
                <a:lnTo>
                  <a:pt x="0" y="1965651"/>
                </a:lnTo>
                <a:lnTo>
                  <a:pt x="2331802" y="1965651"/>
                </a:lnTo>
                <a:lnTo>
                  <a:pt x="233180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283488">
            <a:off x="13672292" y="-1822472"/>
            <a:ext cx="6615469" cy="4244938"/>
          </a:xfrm>
          <a:custGeom>
            <a:avLst/>
            <a:gdLst/>
            <a:ahLst/>
            <a:cxnLst/>
            <a:rect r="r" b="b" t="t" l="l"/>
            <a:pathLst>
              <a:path h="4244938" w="6615469">
                <a:moveTo>
                  <a:pt x="0" y="0"/>
                </a:moveTo>
                <a:lnTo>
                  <a:pt x="6615468" y="0"/>
                </a:lnTo>
                <a:lnTo>
                  <a:pt x="6615468" y="4244939"/>
                </a:lnTo>
                <a:lnTo>
                  <a:pt x="0" y="42449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5499562">
            <a:off x="14496665" y="-1815888"/>
            <a:ext cx="7176712" cy="5689175"/>
          </a:xfrm>
          <a:custGeom>
            <a:avLst/>
            <a:gdLst/>
            <a:ahLst/>
            <a:cxnLst/>
            <a:rect r="r" b="b" t="t" l="l"/>
            <a:pathLst>
              <a:path h="5689175" w="7176712">
                <a:moveTo>
                  <a:pt x="0" y="0"/>
                </a:moveTo>
                <a:lnTo>
                  <a:pt x="7176712" y="0"/>
                </a:lnTo>
                <a:lnTo>
                  <a:pt x="7176712" y="5689176"/>
                </a:lnTo>
                <a:lnTo>
                  <a:pt x="0" y="56891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true" flipV="true" rot="-518932">
            <a:off x="16730974" y="-235256"/>
            <a:ext cx="1891279" cy="1588674"/>
          </a:xfrm>
          <a:custGeom>
            <a:avLst/>
            <a:gdLst/>
            <a:ahLst/>
            <a:cxnLst/>
            <a:rect r="r" b="b" t="t" l="l"/>
            <a:pathLst>
              <a:path h="1588674" w="1891279">
                <a:moveTo>
                  <a:pt x="1891279" y="1588675"/>
                </a:moveTo>
                <a:lnTo>
                  <a:pt x="0" y="1588675"/>
                </a:lnTo>
                <a:lnTo>
                  <a:pt x="0" y="0"/>
                </a:lnTo>
                <a:lnTo>
                  <a:pt x="1891279" y="0"/>
                </a:lnTo>
                <a:lnTo>
                  <a:pt x="1891279" y="1588675"/>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4467551">
            <a:off x="-50203" y="6220769"/>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6646680">
            <a:off x="1907552" y="-43440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6628233" y="1563770"/>
            <a:ext cx="4511339" cy="276160"/>
          </a:xfrm>
          <a:custGeom>
            <a:avLst/>
            <a:gdLst/>
            <a:ahLst/>
            <a:cxnLst/>
            <a:rect r="r" b="b" t="t" l="l"/>
            <a:pathLst>
              <a:path h="276160" w="4511339">
                <a:moveTo>
                  <a:pt x="0" y="0"/>
                </a:moveTo>
                <a:lnTo>
                  <a:pt x="4511338" y="0"/>
                </a:lnTo>
                <a:lnTo>
                  <a:pt x="4511338" y="276161"/>
                </a:lnTo>
                <a:lnTo>
                  <a:pt x="0" y="27616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2" id="12"/>
          <p:cNvSpPr txBox="true"/>
          <p:nvPr/>
        </p:nvSpPr>
        <p:spPr>
          <a:xfrm rot="0">
            <a:off x="2592157" y="655021"/>
            <a:ext cx="12583491" cy="1184910"/>
          </a:xfrm>
          <a:prstGeom prst="rect">
            <a:avLst/>
          </a:prstGeom>
        </p:spPr>
        <p:txBody>
          <a:bodyPr anchor="t" rtlCol="false" tIns="0" lIns="0" bIns="0" rIns="0">
            <a:spAutoFit/>
          </a:bodyPr>
          <a:lstStyle/>
          <a:p>
            <a:pPr algn="ctr">
              <a:lnSpc>
                <a:spcPts val="9240"/>
              </a:lnSpc>
            </a:pPr>
            <a:r>
              <a:rPr lang="en-US" sz="6600" spc="686">
                <a:solidFill>
                  <a:srgbClr val="243440"/>
                </a:solidFill>
                <a:latin typeface="Poppins Bold"/>
              </a:rPr>
              <a:t>GAMES</a:t>
            </a:r>
          </a:p>
        </p:txBody>
      </p:sp>
      <p:sp>
        <p:nvSpPr>
          <p:cNvPr name="TextBox 13" id="13"/>
          <p:cNvSpPr txBox="true"/>
          <p:nvPr/>
        </p:nvSpPr>
        <p:spPr>
          <a:xfrm rot="0">
            <a:off x="1602818" y="2692725"/>
            <a:ext cx="10908966" cy="4458558"/>
          </a:xfrm>
          <a:prstGeom prst="rect">
            <a:avLst/>
          </a:prstGeom>
        </p:spPr>
        <p:txBody>
          <a:bodyPr anchor="t" rtlCol="false" tIns="0" lIns="0" bIns="0" rIns="0">
            <a:spAutoFit/>
          </a:bodyPr>
          <a:lstStyle/>
          <a:p>
            <a:pPr>
              <a:lnSpc>
                <a:spcPts val="5124"/>
              </a:lnSpc>
            </a:pPr>
            <a:r>
              <a:rPr lang="en-US" sz="3660">
                <a:solidFill>
                  <a:srgbClr val="243440"/>
                </a:solidFill>
                <a:latin typeface="Poppins"/>
              </a:rPr>
              <a:t>Mini soothing games are small, simple games that can help users to relax and relieve stress and anxiety. They are often designed to be played for short periods of time, making them ideal for use on-the-go or when feeling overwhelmed.</a:t>
            </a:r>
          </a:p>
          <a:p>
            <a:pPr>
              <a:lnSpc>
                <a:spcPts val="512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BB6AC"/>
        </a:solidFill>
      </p:bgPr>
    </p:bg>
    <p:spTree>
      <p:nvGrpSpPr>
        <p:cNvPr id="1" name=""/>
        <p:cNvGrpSpPr/>
        <p:nvPr/>
      </p:nvGrpSpPr>
      <p:grpSpPr>
        <a:xfrm>
          <a:off x="0" y="0"/>
          <a:ext cx="0" cy="0"/>
          <a:chOff x="0" y="0"/>
          <a:chExt cx="0" cy="0"/>
        </a:xfrm>
      </p:grpSpPr>
      <p:sp>
        <p:nvSpPr>
          <p:cNvPr name="Freeform 2" id="2"/>
          <p:cNvSpPr/>
          <p:nvPr/>
        </p:nvSpPr>
        <p:spPr>
          <a:xfrm flipH="false" flipV="false" rot="0">
            <a:off x="12965185" y="2933782"/>
            <a:ext cx="4612701" cy="4612701"/>
          </a:xfrm>
          <a:custGeom>
            <a:avLst/>
            <a:gdLst/>
            <a:ahLst/>
            <a:cxnLst/>
            <a:rect r="r" b="b" t="t" l="l"/>
            <a:pathLst>
              <a:path h="4612701" w="4612701">
                <a:moveTo>
                  <a:pt x="0" y="0"/>
                </a:moveTo>
                <a:lnTo>
                  <a:pt x="4612700" y="0"/>
                </a:lnTo>
                <a:lnTo>
                  <a:pt x="4612700" y="4612700"/>
                </a:lnTo>
                <a:lnTo>
                  <a:pt x="0" y="4612700"/>
                </a:lnTo>
                <a:lnTo>
                  <a:pt x="0" y="0"/>
                </a:lnTo>
                <a:close/>
              </a:path>
            </a:pathLst>
          </a:custGeom>
          <a:blipFill>
            <a:blip r:embed="rId2"/>
            <a:stretch>
              <a:fillRect l="0" t="0" r="0" b="0"/>
            </a:stretch>
          </a:blipFill>
        </p:spPr>
      </p:sp>
      <p:sp>
        <p:nvSpPr>
          <p:cNvPr name="Freeform 3" id="3"/>
          <p:cNvSpPr/>
          <p:nvPr/>
        </p:nvSpPr>
        <p:spPr>
          <a:xfrm flipH="false" flipV="false" rot="0">
            <a:off x="10508256" y="-408117"/>
            <a:ext cx="8444127" cy="5634536"/>
          </a:xfrm>
          <a:custGeom>
            <a:avLst/>
            <a:gdLst/>
            <a:ahLst/>
            <a:cxnLst/>
            <a:rect r="r" b="b" t="t" l="l"/>
            <a:pathLst>
              <a:path h="5634536" w="8444127">
                <a:moveTo>
                  <a:pt x="0" y="0"/>
                </a:moveTo>
                <a:lnTo>
                  <a:pt x="8444127" y="0"/>
                </a:lnTo>
                <a:lnTo>
                  <a:pt x="8444127" y="5634536"/>
                </a:lnTo>
                <a:lnTo>
                  <a:pt x="0" y="5634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319914" y="4994884"/>
            <a:ext cx="8039571" cy="5583848"/>
          </a:xfrm>
          <a:custGeom>
            <a:avLst/>
            <a:gdLst/>
            <a:ahLst/>
            <a:cxnLst/>
            <a:rect r="r" b="b" t="t" l="l"/>
            <a:pathLst>
              <a:path h="5583848" w="8039571">
                <a:moveTo>
                  <a:pt x="0" y="0"/>
                </a:moveTo>
                <a:lnTo>
                  <a:pt x="8039572" y="0"/>
                </a:lnTo>
                <a:lnTo>
                  <a:pt x="8039572" y="5583848"/>
                </a:lnTo>
                <a:lnTo>
                  <a:pt x="0" y="5583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717303">
            <a:off x="1078256" y="-2465517"/>
            <a:ext cx="6412656" cy="4114800"/>
          </a:xfrm>
          <a:custGeom>
            <a:avLst/>
            <a:gdLst/>
            <a:ahLst/>
            <a:cxnLst/>
            <a:rect r="r" b="b" t="t" l="l"/>
            <a:pathLst>
              <a:path h="4114800" w="6412656">
                <a:moveTo>
                  <a:pt x="0" y="0"/>
                </a:moveTo>
                <a:lnTo>
                  <a:pt x="6412657" y="0"/>
                </a:lnTo>
                <a:lnTo>
                  <a:pt x="641265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52175" y="5600444"/>
            <a:ext cx="6012231" cy="5641597"/>
          </a:xfrm>
          <a:custGeom>
            <a:avLst/>
            <a:gdLst/>
            <a:ahLst/>
            <a:cxnLst/>
            <a:rect r="r" b="b" t="t" l="l"/>
            <a:pathLst>
              <a:path h="5641597" w="6012231">
                <a:moveTo>
                  <a:pt x="0" y="0"/>
                </a:moveTo>
                <a:lnTo>
                  <a:pt x="6012231" y="0"/>
                </a:lnTo>
                <a:lnTo>
                  <a:pt x="6012231" y="5641597"/>
                </a:lnTo>
                <a:lnTo>
                  <a:pt x="0" y="56415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false" rot="228063">
            <a:off x="-439286" y="8548966"/>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5142693">
            <a:off x="11998389" y="-82140"/>
            <a:ext cx="1240050" cy="1799545"/>
          </a:xfrm>
          <a:custGeom>
            <a:avLst/>
            <a:gdLst/>
            <a:ahLst/>
            <a:cxnLst/>
            <a:rect r="r" b="b" t="t" l="l"/>
            <a:pathLst>
              <a:path h="1799545" w="1240050">
                <a:moveTo>
                  <a:pt x="0" y="0"/>
                </a:moveTo>
                <a:lnTo>
                  <a:pt x="1240050" y="0"/>
                </a:lnTo>
                <a:lnTo>
                  <a:pt x="1240050" y="1799544"/>
                </a:lnTo>
                <a:lnTo>
                  <a:pt x="0" y="17995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1717303">
            <a:off x="12287312" y="7691400"/>
            <a:ext cx="6615469" cy="4244938"/>
          </a:xfrm>
          <a:custGeom>
            <a:avLst/>
            <a:gdLst/>
            <a:ahLst/>
            <a:cxnLst/>
            <a:rect r="r" b="b" t="t" l="l"/>
            <a:pathLst>
              <a:path h="4244938" w="6615469">
                <a:moveTo>
                  <a:pt x="0" y="0"/>
                </a:moveTo>
                <a:lnTo>
                  <a:pt x="6615468" y="0"/>
                </a:lnTo>
                <a:lnTo>
                  <a:pt x="6615468" y="4244938"/>
                </a:lnTo>
                <a:lnTo>
                  <a:pt x="0" y="42449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085091">
            <a:off x="13670944" y="5968272"/>
            <a:ext cx="7176712" cy="5689175"/>
          </a:xfrm>
          <a:custGeom>
            <a:avLst/>
            <a:gdLst/>
            <a:ahLst/>
            <a:cxnLst/>
            <a:rect r="r" b="b" t="t" l="l"/>
            <a:pathLst>
              <a:path h="5689175" w="7176712">
                <a:moveTo>
                  <a:pt x="0" y="0"/>
                </a:moveTo>
                <a:lnTo>
                  <a:pt x="7176712" y="0"/>
                </a:lnTo>
                <a:lnTo>
                  <a:pt x="7176712" y="5689175"/>
                </a:lnTo>
                <a:lnTo>
                  <a:pt x="0" y="568917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true" flipV="true" rot="10281067">
            <a:off x="15718019" y="8072539"/>
            <a:ext cx="2139654" cy="1797309"/>
          </a:xfrm>
          <a:custGeom>
            <a:avLst/>
            <a:gdLst/>
            <a:ahLst/>
            <a:cxnLst/>
            <a:rect r="r" b="b" t="t" l="l"/>
            <a:pathLst>
              <a:path h="1797309" w="2139654">
                <a:moveTo>
                  <a:pt x="2139654" y="1797309"/>
                </a:moveTo>
                <a:lnTo>
                  <a:pt x="0" y="1797309"/>
                </a:lnTo>
                <a:lnTo>
                  <a:pt x="0" y="0"/>
                </a:lnTo>
                <a:lnTo>
                  <a:pt x="2139654" y="0"/>
                </a:lnTo>
                <a:lnTo>
                  <a:pt x="2139654" y="1797309"/>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1708428">
            <a:off x="-1925391" y="1073622"/>
            <a:ext cx="7315200" cy="2194560"/>
          </a:xfrm>
          <a:custGeom>
            <a:avLst/>
            <a:gdLst/>
            <a:ahLst/>
            <a:cxnLst/>
            <a:rect r="r" b="b" t="t" l="l"/>
            <a:pathLst>
              <a:path h="2194560" w="7315200">
                <a:moveTo>
                  <a:pt x="0" y="0"/>
                </a:moveTo>
                <a:lnTo>
                  <a:pt x="7315200" y="0"/>
                </a:lnTo>
                <a:lnTo>
                  <a:pt x="7315200" y="2194560"/>
                </a:lnTo>
                <a:lnTo>
                  <a:pt x="0" y="219456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4532684">
            <a:off x="86123" y="5599496"/>
            <a:ext cx="1240050" cy="1799545"/>
          </a:xfrm>
          <a:custGeom>
            <a:avLst/>
            <a:gdLst/>
            <a:ahLst/>
            <a:cxnLst/>
            <a:rect r="r" b="b" t="t" l="l"/>
            <a:pathLst>
              <a:path h="1799545" w="1240050">
                <a:moveTo>
                  <a:pt x="0" y="0"/>
                </a:moveTo>
                <a:lnTo>
                  <a:pt x="1240049" y="0"/>
                </a:lnTo>
                <a:lnTo>
                  <a:pt x="1240049" y="1799544"/>
                </a:lnTo>
                <a:lnTo>
                  <a:pt x="0" y="17995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true" flipV="false" rot="-10260044">
            <a:off x="15430065" y="-578048"/>
            <a:ext cx="3001045" cy="2529807"/>
          </a:xfrm>
          <a:custGeom>
            <a:avLst/>
            <a:gdLst/>
            <a:ahLst/>
            <a:cxnLst/>
            <a:rect r="r" b="b" t="t" l="l"/>
            <a:pathLst>
              <a:path h="2529807" w="3001045">
                <a:moveTo>
                  <a:pt x="3001045" y="0"/>
                </a:moveTo>
                <a:lnTo>
                  <a:pt x="0" y="0"/>
                </a:lnTo>
                <a:lnTo>
                  <a:pt x="0" y="2529806"/>
                </a:lnTo>
                <a:lnTo>
                  <a:pt x="3001045" y="2529806"/>
                </a:lnTo>
                <a:lnTo>
                  <a:pt x="300104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8853935">
            <a:off x="106301" y="-215936"/>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2700000">
            <a:off x="10887114" y="8645378"/>
            <a:ext cx="1369210" cy="1986980"/>
          </a:xfrm>
          <a:custGeom>
            <a:avLst/>
            <a:gdLst/>
            <a:ahLst/>
            <a:cxnLst/>
            <a:rect r="r" b="b" t="t" l="l"/>
            <a:pathLst>
              <a:path h="1986980" w="1369210">
                <a:moveTo>
                  <a:pt x="0" y="0"/>
                </a:moveTo>
                <a:lnTo>
                  <a:pt x="1369210" y="0"/>
                </a:lnTo>
                <a:lnTo>
                  <a:pt x="1369210" y="1986980"/>
                </a:lnTo>
                <a:lnTo>
                  <a:pt x="0" y="198698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false" flipV="false" rot="5662259">
            <a:off x="17254973" y="2196175"/>
            <a:ext cx="1240050" cy="1799545"/>
          </a:xfrm>
          <a:custGeom>
            <a:avLst/>
            <a:gdLst/>
            <a:ahLst/>
            <a:cxnLst/>
            <a:rect r="r" b="b" t="t" l="l"/>
            <a:pathLst>
              <a:path h="1799545" w="1240050">
                <a:moveTo>
                  <a:pt x="0" y="0"/>
                </a:moveTo>
                <a:lnTo>
                  <a:pt x="1240050" y="0"/>
                </a:lnTo>
                <a:lnTo>
                  <a:pt x="1240050" y="1799545"/>
                </a:lnTo>
                <a:lnTo>
                  <a:pt x="0" y="179954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grpSp>
        <p:nvGrpSpPr>
          <p:cNvPr name="Group 18" id="18"/>
          <p:cNvGrpSpPr/>
          <p:nvPr/>
        </p:nvGrpSpPr>
        <p:grpSpPr>
          <a:xfrm rot="0">
            <a:off x="2667187" y="1210519"/>
            <a:ext cx="12583491" cy="1130541"/>
            <a:chOff x="0" y="0"/>
            <a:chExt cx="16777988" cy="1507388"/>
          </a:xfrm>
        </p:grpSpPr>
        <p:sp>
          <p:nvSpPr>
            <p:cNvPr name="TextBox 19" id="19"/>
            <p:cNvSpPr txBox="true"/>
            <p:nvPr/>
          </p:nvSpPr>
          <p:spPr>
            <a:xfrm rot="0">
              <a:off x="0" y="-180975"/>
              <a:ext cx="16777988" cy="1519555"/>
            </a:xfrm>
            <a:prstGeom prst="rect">
              <a:avLst/>
            </a:prstGeom>
          </p:spPr>
          <p:txBody>
            <a:bodyPr anchor="t" rtlCol="false" tIns="0" lIns="0" bIns="0" rIns="0">
              <a:spAutoFit/>
            </a:bodyPr>
            <a:lstStyle/>
            <a:p>
              <a:pPr algn="ctr">
                <a:lnSpc>
                  <a:spcPts val="9240"/>
                </a:lnSpc>
              </a:pPr>
              <a:r>
                <a:rPr lang="en-US" sz="6600" spc="686">
                  <a:solidFill>
                    <a:srgbClr val="543324"/>
                  </a:solidFill>
                  <a:latin typeface="Poppins Bold"/>
                </a:rPr>
                <a:t>BLOG</a:t>
              </a:r>
            </a:p>
          </p:txBody>
        </p:sp>
        <p:sp>
          <p:nvSpPr>
            <p:cNvPr name="Freeform 20" id="20"/>
            <p:cNvSpPr/>
            <p:nvPr/>
          </p:nvSpPr>
          <p:spPr>
            <a:xfrm flipH="false" flipV="false" rot="0">
              <a:off x="5631356" y="1169772"/>
              <a:ext cx="5515276" cy="337616"/>
            </a:xfrm>
            <a:custGeom>
              <a:avLst/>
              <a:gdLst/>
              <a:ahLst/>
              <a:cxnLst/>
              <a:rect r="r" b="b" t="t" l="l"/>
              <a:pathLst>
                <a:path h="337616" w="5515276">
                  <a:moveTo>
                    <a:pt x="0" y="0"/>
                  </a:moveTo>
                  <a:lnTo>
                    <a:pt x="5515276" y="0"/>
                  </a:lnTo>
                  <a:lnTo>
                    <a:pt x="5515276" y="337616"/>
                  </a:lnTo>
                  <a:lnTo>
                    <a:pt x="0" y="33761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sp>
        <p:nvSpPr>
          <p:cNvPr name="TextBox 21" id="21"/>
          <p:cNvSpPr txBox="true"/>
          <p:nvPr/>
        </p:nvSpPr>
        <p:spPr>
          <a:xfrm rot="0">
            <a:off x="2058944" y="2939396"/>
            <a:ext cx="10699367" cy="5374491"/>
          </a:xfrm>
          <a:prstGeom prst="rect">
            <a:avLst/>
          </a:prstGeom>
        </p:spPr>
        <p:txBody>
          <a:bodyPr anchor="t" rtlCol="false" tIns="0" lIns="0" bIns="0" rIns="0">
            <a:spAutoFit/>
          </a:bodyPr>
          <a:lstStyle/>
          <a:p>
            <a:pPr>
              <a:lnSpc>
                <a:spcPts val="4810"/>
              </a:lnSpc>
            </a:pPr>
            <a:r>
              <a:rPr lang="en-US" sz="3435">
                <a:solidFill>
                  <a:srgbClr val="243440"/>
                </a:solidFill>
                <a:latin typeface="Poppins"/>
              </a:rPr>
              <a:t>Mental health blogs can cover a wide range of topics, including:</a:t>
            </a:r>
          </a:p>
          <a:p>
            <a:pPr marL="741810" indent="-370905" lvl="1">
              <a:lnSpc>
                <a:spcPts val="4810"/>
              </a:lnSpc>
              <a:buFont typeface="Arial"/>
              <a:buChar char="•"/>
            </a:pPr>
            <a:r>
              <a:rPr lang="en-US" sz="3435">
                <a:solidFill>
                  <a:srgbClr val="243440"/>
                </a:solidFill>
                <a:latin typeface="Poppins"/>
              </a:rPr>
              <a:t>Self-care and str</a:t>
            </a:r>
            <a:r>
              <a:rPr lang="en-US" sz="3435">
                <a:solidFill>
                  <a:srgbClr val="243440"/>
                </a:solidFill>
                <a:latin typeface="Poppins"/>
              </a:rPr>
              <a:t>ess management techniques</a:t>
            </a:r>
          </a:p>
          <a:p>
            <a:pPr marL="741810" indent="-370905" lvl="1">
              <a:lnSpc>
                <a:spcPts val="4810"/>
              </a:lnSpc>
              <a:buFont typeface="Arial"/>
              <a:buChar char="•"/>
            </a:pPr>
            <a:r>
              <a:rPr lang="en-US" sz="3435">
                <a:solidFill>
                  <a:srgbClr val="243440"/>
                </a:solidFill>
                <a:latin typeface="Poppins"/>
              </a:rPr>
              <a:t>Overcoming stigma and promoting mental health awareness</a:t>
            </a:r>
          </a:p>
          <a:p>
            <a:pPr marL="741810" indent="-370905" lvl="1">
              <a:lnSpc>
                <a:spcPts val="4810"/>
              </a:lnSpc>
              <a:buFont typeface="Arial"/>
              <a:buChar char="•"/>
            </a:pPr>
            <a:r>
              <a:rPr lang="en-US" sz="3435">
                <a:solidFill>
                  <a:srgbClr val="243440"/>
                </a:solidFill>
                <a:latin typeface="Poppins"/>
              </a:rPr>
              <a:t>Nurturing healthy relationships</a:t>
            </a:r>
          </a:p>
          <a:p>
            <a:pPr marL="741810" indent="-370905" lvl="1">
              <a:lnSpc>
                <a:spcPts val="4810"/>
              </a:lnSpc>
              <a:buFont typeface="Arial"/>
              <a:buChar char="•"/>
            </a:pPr>
            <a:r>
              <a:rPr lang="en-US" sz="3435">
                <a:solidFill>
                  <a:srgbClr val="243440"/>
                </a:solidFill>
                <a:latin typeface="Poppins"/>
              </a:rPr>
              <a:t>Mental health and n</a:t>
            </a:r>
            <a:r>
              <a:rPr lang="en-US" sz="3435">
                <a:solidFill>
                  <a:srgbClr val="243440"/>
                </a:solidFill>
                <a:latin typeface="Poppins"/>
              </a:rPr>
              <a:t>utrition</a:t>
            </a:r>
          </a:p>
          <a:p>
            <a:pPr>
              <a:lnSpc>
                <a:spcPts val="481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DAFxnT69UN4</dc:identifier>
  <dcterms:modified xsi:type="dcterms:W3CDTF">2011-08-01T06:04:30Z</dcterms:modified>
  <cp:revision>1</cp:revision>
  <dc:title>Voidscape</dc:title>
</cp:coreProperties>
</file>